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61" r:id="rId4"/>
    <p:sldId id="260" r:id="rId5"/>
    <p:sldId id="262" r:id="rId6"/>
    <p:sldId id="264" r:id="rId7"/>
    <p:sldId id="263" r:id="rId8"/>
    <p:sldId id="265" r:id="rId9"/>
    <p:sldId id="266" r:id="rId10"/>
    <p:sldId id="267" r:id="rId11"/>
    <p:sldId id="268" r:id="rId12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GP創英角ﾎﾟｯﾌﾟ体" panose="040B0A00000000000000" pitchFamily="50" charset="-128"/>
      <p:regular r:id="rId20"/>
    </p:embeddedFont>
    <p:embeddedFont>
      <p:font typeface="游ゴシック Light" panose="020B0300000000000000" pitchFamily="50" charset="-128"/>
      <p:regular r:id="rId21"/>
    </p:embeddedFont>
    <p:embeddedFont>
      <p:font typeface="UD デジタル 教科書体 NK-B" panose="02020700000000000000" pitchFamily="18" charset="-128"/>
      <p:bold r:id="rId22"/>
    </p:embeddedFont>
    <p:embeddedFont>
      <p:font typeface="游ゴシック" panose="020B0400000000000000" pitchFamily="50" charset="-128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74" autoAdjust="0"/>
  </p:normalViewPr>
  <p:slideViewPr>
    <p:cSldViewPr snapToGrid="0">
      <p:cViewPr varScale="1">
        <p:scale>
          <a:sx n="123" d="100"/>
          <a:sy n="123" d="100"/>
        </p:scale>
        <p:origin x="942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7E6-B6C6-417E-9EB4-01DC181DF9A4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13D3-531A-4E8E-AAC9-D1CC511EBB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91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913D3-531A-4E8E-AAC9-D1CC511EBB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42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913D3-531A-4E8E-AAC9-D1CC511EBB5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45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913D3-531A-4E8E-AAC9-D1CC511EBB5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11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29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37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33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7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24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2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5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75B8-F47E-41DB-A220-C79C805C2B8F}" type="datetimeFigureOut">
              <a:rPr kumimoji="1" lang="ja-JP" altLang="en-US" smtClean="0"/>
              <a:t>2019/7/18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CFEC3-A33A-4985-B1C0-F63DDA73AF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31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49.gif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E99B8-1FAC-49F2-80E7-5CAC68848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3885AA-648C-4635-87FD-E1C20D0BA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887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8176656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7" name="図 276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99" y="5265808"/>
            <a:ext cx="297311" cy="297311"/>
          </a:xfrm>
          <a:prstGeom prst="rect">
            <a:avLst/>
          </a:prstGeom>
        </p:spPr>
      </p:pic>
      <p:sp>
        <p:nvSpPr>
          <p:cNvPr id="11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45842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419196" y="149564"/>
            <a:ext cx="4437466" cy="1962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ja-JP" altLang="en-US" sz="8000" b="1" dirty="0" smtClean="0">
                <a:solidFill>
                  <a:srgbClr val="002060"/>
                </a:solidFill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星の導き</a:t>
            </a:r>
            <a:endParaRPr lang="en-US" altLang="ja-JP" sz="8000" b="1" dirty="0" smtClean="0">
              <a:solidFill>
                <a:srgbClr val="002060"/>
              </a:solidFill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en-US" altLang="ja-JP" sz="3200" b="1" dirty="0" smtClean="0">
                <a:solidFill>
                  <a:srgbClr val="002060"/>
                </a:solidFill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star attraction</a:t>
            </a:r>
            <a:endParaRPr lang="ja-JP" altLang="en-US" sz="3200" b="1" dirty="0">
              <a:solidFill>
                <a:srgbClr val="002060"/>
              </a:solidFill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15544" y="455779"/>
            <a:ext cx="460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引力を発生させる星を操り、ゴールを目指せ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を使って、ステージ上のオブジェクトを引き寄せギミックを解き明かそう！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29834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29834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571897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571897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4602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上矢印 22"/>
          <p:cNvSpPr/>
          <p:nvPr/>
        </p:nvSpPr>
        <p:spPr>
          <a:xfrm rot="17646428">
            <a:off x="1360936" y="2502249"/>
            <a:ext cx="220980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2983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377091" y="3679499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引力で物を引き寄せる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1" name="上矢印 30"/>
          <p:cNvSpPr/>
          <p:nvPr/>
        </p:nvSpPr>
        <p:spPr>
          <a:xfrm rot="3827826">
            <a:off x="3643060" y="2546645"/>
            <a:ext cx="220980" cy="43482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2865324" y="2647120"/>
            <a:ext cx="594326" cy="594326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719153" y="3664827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引力でプレイヤーを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引き寄せることができる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377089" y="5967812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体の軌道を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そらすことができる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683239" y="5965160"/>
            <a:ext cx="20315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星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に敵が当たるとダメージを与えることができる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46024" y="2228015"/>
            <a:ext cx="4596348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6611249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上矢印 53"/>
          <p:cNvSpPr/>
          <p:nvPr/>
        </p:nvSpPr>
        <p:spPr>
          <a:xfrm rot="5400000">
            <a:off x="7320540" y="2730262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上矢印 58"/>
          <p:cNvSpPr/>
          <p:nvPr/>
        </p:nvSpPr>
        <p:spPr>
          <a:xfrm rot="16200000">
            <a:off x="8754119" y="2651326"/>
            <a:ext cx="220980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/>
          <p:nvPr/>
        </p:nvCxnSpPr>
        <p:spPr>
          <a:xfrm>
            <a:off x="5749355" y="3254616"/>
            <a:ext cx="14955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V="1">
            <a:off x="8587099" y="3254616"/>
            <a:ext cx="959340" cy="15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316650" y="366019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そのままだと進む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ことができないが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817595" y="366690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リフトを引き寄せれば進むことができる！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85" name="直線コネクタ 84"/>
          <p:cNvCxnSpPr/>
          <p:nvPr/>
        </p:nvCxnSpPr>
        <p:spPr>
          <a:xfrm>
            <a:off x="6724288" y="5245892"/>
            <a:ext cx="261086" cy="3546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6763918" y="5281356"/>
            <a:ext cx="221456" cy="1895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>
            <a:off x="6763918" y="5304573"/>
            <a:ext cx="203373" cy="2235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 flipH="1">
            <a:off x="6813924" y="5326928"/>
            <a:ext cx="153367" cy="16351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flipH="1" flipV="1">
            <a:off x="6813924" y="5339242"/>
            <a:ext cx="100012" cy="2639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上矢印 112"/>
          <p:cNvSpPr/>
          <p:nvPr/>
        </p:nvSpPr>
        <p:spPr>
          <a:xfrm rot="10800000">
            <a:off x="7079897" y="5129481"/>
            <a:ext cx="170462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/>
          <p:cNvCxnSpPr/>
          <p:nvPr/>
        </p:nvCxnSpPr>
        <p:spPr>
          <a:xfrm>
            <a:off x="7634952" y="5428229"/>
            <a:ext cx="261086" cy="8530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/>
          <p:nvPr/>
        </p:nvCxnSpPr>
        <p:spPr>
          <a:xfrm flipV="1">
            <a:off x="7674582" y="5515230"/>
            <a:ext cx="221456" cy="3502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7692332" y="5547971"/>
            <a:ext cx="158377" cy="4034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 flipH="1">
            <a:off x="7721032" y="5588318"/>
            <a:ext cx="111793" cy="33331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flipH="1" flipV="1">
            <a:off x="7721033" y="5621058"/>
            <a:ext cx="89372" cy="6977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上矢印 137"/>
          <p:cNvSpPr/>
          <p:nvPr/>
        </p:nvSpPr>
        <p:spPr>
          <a:xfrm>
            <a:off x="7702523" y="4982138"/>
            <a:ext cx="170462" cy="230848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上矢印 138"/>
          <p:cNvSpPr/>
          <p:nvPr/>
        </p:nvSpPr>
        <p:spPr>
          <a:xfrm rot="5400000">
            <a:off x="7299035" y="5366517"/>
            <a:ext cx="282714" cy="210345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879360" y="4939299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壊れる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6" name="直線矢印コネクタ 145"/>
          <p:cNvCxnSpPr/>
          <p:nvPr/>
        </p:nvCxnSpPr>
        <p:spPr>
          <a:xfrm flipH="1">
            <a:off x="6149778" y="5137064"/>
            <a:ext cx="95466" cy="1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741928" y="5220036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大砲の弾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8" name="直線矢印コネクタ 147"/>
          <p:cNvCxnSpPr/>
          <p:nvPr/>
        </p:nvCxnSpPr>
        <p:spPr>
          <a:xfrm>
            <a:off x="5189967" y="5435480"/>
            <a:ext cx="126683" cy="7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872390" y="4772042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バネブロック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64" name="直線矢印コネクタ 163"/>
          <p:cNvCxnSpPr/>
          <p:nvPr/>
        </p:nvCxnSpPr>
        <p:spPr>
          <a:xfrm flipH="1">
            <a:off x="7059459" y="4982138"/>
            <a:ext cx="66067" cy="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/>
          <p:cNvCxnSpPr/>
          <p:nvPr/>
        </p:nvCxnSpPr>
        <p:spPr>
          <a:xfrm flipV="1">
            <a:off x="8388111" y="5426981"/>
            <a:ext cx="103320" cy="180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/>
          <p:cNvCxnSpPr/>
          <p:nvPr/>
        </p:nvCxnSpPr>
        <p:spPr>
          <a:xfrm>
            <a:off x="8421234" y="5241133"/>
            <a:ext cx="77990" cy="153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/>
          <p:cNvCxnSpPr/>
          <p:nvPr/>
        </p:nvCxnSpPr>
        <p:spPr>
          <a:xfrm flipH="1">
            <a:off x="8531065" y="5420530"/>
            <a:ext cx="138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上矢印 189"/>
          <p:cNvSpPr/>
          <p:nvPr/>
        </p:nvSpPr>
        <p:spPr>
          <a:xfrm rot="5400000">
            <a:off x="8871989" y="5367407"/>
            <a:ext cx="282714" cy="138708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876078" y="6008097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軌道をそらし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ブロックを壊せ！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481041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引力を使ってバネ力を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ためて大ジャンプだ！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8042098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アイテムを集めて圧縮強力なアイテムに！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805649" y="4475352"/>
            <a:ext cx="309034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ギミックによって、様々なステージが楽しめる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7" name="テキスト ボックス 196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5167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引力によってできること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6405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引力によって実現できる遊び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557605" y="3283670"/>
            <a:ext cx="1598735" cy="160989"/>
            <a:chOff x="598570" y="3370026"/>
            <a:chExt cx="1598735" cy="16098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70" y="3370026"/>
              <a:ext cx="160989" cy="160989"/>
            </a:xfrm>
            <a:prstGeom prst="rect">
              <a:avLst/>
            </a:prstGeom>
          </p:spPr>
        </p:pic>
        <p:pic>
          <p:nvPicPr>
            <p:cNvPr id="107" name="図 10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47" y="3370026"/>
              <a:ext cx="160989" cy="160989"/>
            </a:xfrm>
            <a:prstGeom prst="rect">
              <a:avLst/>
            </a:prstGeom>
          </p:spPr>
        </p:pic>
        <p:pic>
          <p:nvPicPr>
            <p:cNvPr id="128" name="図 1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33" y="3370026"/>
              <a:ext cx="160989" cy="160989"/>
            </a:xfrm>
            <a:prstGeom prst="rect">
              <a:avLst/>
            </a:prstGeom>
          </p:spPr>
        </p:pic>
        <p:pic>
          <p:nvPicPr>
            <p:cNvPr id="136" name="図 1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02" y="3370026"/>
              <a:ext cx="160989" cy="160989"/>
            </a:xfrm>
            <a:prstGeom prst="rect">
              <a:avLst/>
            </a:prstGeom>
          </p:spPr>
        </p:pic>
        <p:pic>
          <p:nvPicPr>
            <p:cNvPr id="137" name="図 1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1" y="3370026"/>
              <a:ext cx="160989" cy="160989"/>
            </a:xfrm>
            <a:prstGeom prst="rect">
              <a:avLst/>
            </a:prstGeom>
          </p:spPr>
        </p:pic>
        <p:pic>
          <p:nvPicPr>
            <p:cNvPr id="141" name="図 1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040" y="3370026"/>
              <a:ext cx="160989" cy="160989"/>
            </a:xfrm>
            <a:prstGeom prst="rect">
              <a:avLst/>
            </a:prstGeom>
          </p:spPr>
        </p:pic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109" y="3370026"/>
              <a:ext cx="160989" cy="160989"/>
            </a:xfrm>
            <a:prstGeom prst="rect">
              <a:avLst/>
            </a:prstGeom>
          </p:spPr>
        </p:pic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178" y="3370026"/>
              <a:ext cx="160989" cy="160989"/>
            </a:xfrm>
            <a:prstGeom prst="rect">
              <a:avLst/>
            </a:prstGeom>
          </p:spPr>
        </p:pic>
        <p:pic>
          <p:nvPicPr>
            <p:cNvPr id="144" name="図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247" y="3370026"/>
              <a:ext cx="160989" cy="160989"/>
            </a:xfrm>
            <a:prstGeom prst="rect">
              <a:avLst/>
            </a:prstGeom>
          </p:spPr>
        </p:pic>
        <p:pic>
          <p:nvPicPr>
            <p:cNvPr id="145" name="図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316" y="3370026"/>
              <a:ext cx="160989" cy="160989"/>
            </a:xfrm>
            <a:prstGeom prst="rect">
              <a:avLst/>
            </a:prstGeom>
          </p:spPr>
        </p:pic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8" y="2863770"/>
            <a:ext cx="381923" cy="3819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7" y="2331830"/>
            <a:ext cx="456406" cy="45640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74" y="2622278"/>
            <a:ext cx="488966" cy="651954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00" y="2301738"/>
            <a:ext cx="456406" cy="456406"/>
          </a:xfrm>
          <a:prstGeom prst="rect">
            <a:avLst/>
          </a:prstGeom>
        </p:spPr>
      </p:pic>
      <p:grpSp>
        <p:nvGrpSpPr>
          <p:cNvPr id="150" name="グループ化 149"/>
          <p:cNvGrpSpPr/>
          <p:nvPr/>
        </p:nvGrpSpPr>
        <p:grpSpPr>
          <a:xfrm>
            <a:off x="318546" y="5733512"/>
            <a:ext cx="954459" cy="160989"/>
            <a:chOff x="598570" y="3370026"/>
            <a:chExt cx="954459" cy="160989"/>
          </a:xfrm>
        </p:grpSpPr>
        <p:pic>
          <p:nvPicPr>
            <p:cNvPr id="151" name="図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70" y="3370026"/>
              <a:ext cx="160989" cy="160989"/>
            </a:xfrm>
            <a:prstGeom prst="rect">
              <a:avLst/>
            </a:prstGeom>
          </p:spPr>
        </p:pic>
        <p:pic>
          <p:nvPicPr>
            <p:cNvPr id="152" name="図 1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47" y="3370026"/>
              <a:ext cx="160989" cy="160989"/>
            </a:xfrm>
            <a:prstGeom prst="rect">
              <a:avLst/>
            </a:prstGeom>
          </p:spPr>
        </p:pic>
        <p:pic>
          <p:nvPicPr>
            <p:cNvPr id="153" name="図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33" y="3370026"/>
              <a:ext cx="160989" cy="160989"/>
            </a:xfrm>
            <a:prstGeom prst="rect">
              <a:avLst/>
            </a:prstGeom>
          </p:spPr>
        </p:pic>
        <p:pic>
          <p:nvPicPr>
            <p:cNvPr id="154" name="図 1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02" y="3370026"/>
              <a:ext cx="160989" cy="160989"/>
            </a:xfrm>
            <a:prstGeom prst="rect">
              <a:avLst/>
            </a:prstGeom>
          </p:spPr>
        </p:pic>
        <p:pic>
          <p:nvPicPr>
            <p:cNvPr id="155" name="図 1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1" y="3370026"/>
              <a:ext cx="160989" cy="160989"/>
            </a:xfrm>
            <a:prstGeom prst="rect">
              <a:avLst/>
            </a:prstGeom>
          </p:spPr>
        </p:pic>
        <p:pic>
          <p:nvPicPr>
            <p:cNvPr id="156" name="図 1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040" y="3370026"/>
              <a:ext cx="160989" cy="160989"/>
            </a:xfrm>
            <a:prstGeom prst="rect">
              <a:avLst/>
            </a:prstGeom>
          </p:spPr>
        </p:pic>
      </p:grpSp>
      <p:grpSp>
        <p:nvGrpSpPr>
          <p:cNvPr id="161" name="グループ化 160"/>
          <p:cNvGrpSpPr/>
          <p:nvPr/>
        </p:nvGrpSpPr>
        <p:grpSpPr>
          <a:xfrm>
            <a:off x="1441772" y="5733512"/>
            <a:ext cx="954459" cy="160989"/>
            <a:chOff x="598570" y="3370026"/>
            <a:chExt cx="954459" cy="160989"/>
          </a:xfrm>
        </p:grpSpPr>
        <p:pic>
          <p:nvPicPr>
            <p:cNvPr id="162" name="図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70" y="3370026"/>
              <a:ext cx="160989" cy="160989"/>
            </a:xfrm>
            <a:prstGeom prst="rect">
              <a:avLst/>
            </a:prstGeom>
          </p:spPr>
        </p:pic>
        <p:pic>
          <p:nvPicPr>
            <p:cNvPr id="165" name="図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47" y="3370026"/>
              <a:ext cx="160989" cy="160989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33" y="3370026"/>
              <a:ext cx="160989" cy="160989"/>
            </a:xfrm>
            <a:prstGeom prst="rect">
              <a:avLst/>
            </a:prstGeom>
          </p:spPr>
        </p:pic>
        <p:pic>
          <p:nvPicPr>
            <p:cNvPr id="167" name="図 1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02" y="3370026"/>
              <a:ext cx="160989" cy="160989"/>
            </a:xfrm>
            <a:prstGeom prst="rect">
              <a:avLst/>
            </a:prstGeom>
          </p:spPr>
        </p:pic>
        <p:pic>
          <p:nvPicPr>
            <p:cNvPr id="168" name="図 1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1" y="3370026"/>
              <a:ext cx="160989" cy="160989"/>
            </a:xfrm>
            <a:prstGeom prst="rect">
              <a:avLst/>
            </a:prstGeom>
          </p:spPr>
        </p:pic>
        <p:pic>
          <p:nvPicPr>
            <p:cNvPr id="171" name="図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040" y="3370026"/>
              <a:ext cx="160989" cy="160989"/>
            </a:xfrm>
            <a:prstGeom prst="rect">
              <a:avLst/>
            </a:prstGeom>
          </p:spPr>
        </p:pic>
      </p:grpSp>
      <p:pic>
        <p:nvPicPr>
          <p:cNvPr id="172" name="図 17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6" y="5479259"/>
            <a:ext cx="177769" cy="177769"/>
          </a:xfrm>
          <a:prstGeom prst="rect">
            <a:avLst/>
          </a:prstGeom>
        </p:spPr>
      </p:pic>
      <p:pic>
        <p:nvPicPr>
          <p:cNvPr id="174" name="図 17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8" y="5412899"/>
            <a:ext cx="282163" cy="282163"/>
          </a:xfrm>
          <a:prstGeom prst="rect">
            <a:avLst/>
          </a:prstGeom>
        </p:spPr>
      </p:pic>
      <p:pic>
        <p:nvPicPr>
          <p:cNvPr id="175" name="図 1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6" y="5288675"/>
            <a:ext cx="497791" cy="497791"/>
          </a:xfrm>
          <a:prstGeom prst="rect">
            <a:avLst/>
          </a:prstGeom>
        </p:spPr>
      </p:pic>
      <p:pic>
        <p:nvPicPr>
          <p:cNvPr id="176" name="図 1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75" y="5522786"/>
            <a:ext cx="119457" cy="119457"/>
          </a:xfrm>
          <a:prstGeom prst="rect">
            <a:avLst/>
          </a:prstGeom>
        </p:spPr>
      </p:pic>
      <p:pic>
        <p:nvPicPr>
          <p:cNvPr id="177" name="図 17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0" y="5474796"/>
            <a:ext cx="206644" cy="206644"/>
          </a:xfrm>
          <a:prstGeom prst="rect">
            <a:avLst/>
          </a:prstGeom>
        </p:spPr>
      </p:pic>
      <p:pic>
        <p:nvPicPr>
          <p:cNvPr id="178" name="図 17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26" y="5405621"/>
            <a:ext cx="317710" cy="317710"/>
          </a:xfrm>
          <a:prstGeom prst="rect">
            <a:avLst/>
          </a:prstGeom>
        </p:spPr>
      </p:pic>
      <p:pic>
        <p:nvPicPr>
          <p:cNvPr id="182" name="図 1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70" y="4396522"/>
            <a:ext cx="727907" cy="727904"/>
          </a:xfrm>
          <a:prstGeom prst="rect">
            <a:avLst/>
          </a:prstGeom>
        </p:spPr>
      </p:pic>
      <p:pic>
        <p:nvPicPr>
          <p:cNvPr id="183" name="図 182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63" y="5044763"/>
            <a:ext cx="326698" cy="326698"/>
          </a:xfrm>
          <a:prstGeom prst="rect">
            <a:avLst/>
          </a:prstGeom>
        </p:spPr>
      </p:pic>
      <p:pic>
        <p:nvPicPr>
          <p:cNvPr id="179" name="図 1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64" y="5058833"/>
            <a:ext cx="449097" cy="449095"/>
          </a:xfrm>
          <a:prstGeom prst="rect">
            <a:avLst/>
          </a:prstGeom>
        </p:spPr>
      </p:pic>
      <p:sp>
        <p:nvSpPr>
          <p:cNvPr id="184" name="上矢印 183"/>
          <p:cNvSpPr/>
          <p:nvPr/>
        </p:nvSpPr>
        <p:spPr>
          <a:xfrm rot="5400000">
            <a:off x="1216005" y="5095270"/>
            <a:ext cx="282714" cy="210345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7" name="グループ化 206"/>
          <p:cNvGrpSpPr/>
          <p:nvPr/>
        </p:nvGrpSpPr>
        <p:grpSpPr>
          <a:xfrm>
            <a:off x="2954091" y="3279423"/>
            <a:ext cx="1598735" cy="160989"/>
            <a:chOff x="598570" y="3370026"/>
            <a:chExt cx="1598735" cy="160989"/>
          </a:xfrm>
        </p:grpSpPr>
        <p:pic>
          <p:nvPicPr>
            <p:cNvPr id="208" name="図 20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70" y="3370026"/>
              <a:ext cx="160989" cy="160989"/>
            </a:xfrm>
            <a:prstGeom prst="rect">
              <a:avLst/>
            </a:prstGeom>
          </p:spPr>
        </p:pic>
        <p:pic>
          <p:nvPicPr>
            <p:cNvPr id="209" name="図 20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47" y="3370026"/>
              <a:ext cx="160989" cy="160989"/>
            </a:xfrm>
            <a:prstGeom prst="rect">
              <a:avLst/>
            </a:prstGeom>
          </p:spPr>
        </p:pic>
        <p:pic>
          <p:nvPicPr>
            <p:cNvPr id="210" name="図 2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33" y="3370026"/>
              <a:ext cx="160989" cy="160989"/>
            </a:xfrm>
            <a:prstGeom prst="rect">
              <a:avLst/>
            </a:prstGeom>
          </p:spPr>
        </p:pic>
        <p:pic>
          <p:nvPicPr>
            <p:cNvPr id="211" name="図 2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02" y="3370026"/>
              <a:ext cx="160989" cy="160989"/>
            </a:xfrm>
            <a:prstGeom prst="rect">
              <a:avLst/>
            </a:prstGeom>
          </p:spPr>
        </p:pic>
        <p:pic>
          <p:nvPicPr>
            <p:cNvPr id="212" name="図 2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1" y="3370026"/>
              <a:ext cx="160989" cy="160989"/>
            </a:xfrm>
            <a:prstGeom prst="rect">
              <a:avLst/>
            </a:prstGeom>
          </p:spPr>
        </p:pic>
        <p:pic>
          <p:nvPicPr>
            <p:cNvPr id="213" name="図 2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040" y="3370026"/>
              <a:ext cx="160989" cy="160989"/>
            </a:xfrm>
            <a:prstGeom prst="rect">
              <a:avLst/>
            </a:prstGeom>
          </p:spPr>
        </p:pic>
        <p:pic>
          <p:nvPicPr>
            <p:cNvPr id="214" name="図 2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109" y="3370026"/>
              <a:ext cx="160989" cy="160989"/>
            </a:xfrm>
            <a:prstGeom prst="rect">
              <a:avLst/>
            </a:prstGeom>
          </p:spPr>
        </p:pic>
        <p:pic>
          <p:nvPicPr>
            <p:cNvPr id="215" name="図 2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178" y="3370026"/>
              <a:ext cx="160989" cy="160989"/>
            </a:xfrm>
            <a:prstGeom prst="rect">
              <a:avLst/>
            </a:prstGeom>
          </p:spPr>
        </p:pic>
        <p:pic>
          <p:nvPicPr>
            <p:cNvPr id="216" name="図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247" y="3370026"/>
              <a:ext cx="160989" cy="160989"/>
            </a:xfrm>
            <a:prstGeom prst="rect">
              <a:avLst/>
            </a:prstGeom>
          </p:spPr>
        </p:pic>
        <p:pic>
          <p:nvPicPr>
            <p:cNvPr id="217" name="図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316" y="3370026"/>
              <a:ext cx="160989" cy="160989"/>
            </a:xfrm>
            <a:prstGeom prst="rect">
              <a:avLst/>
            </a:prstGeom>
          </p:spPr>
        </p:pic>
      </p:grpSp>
      <p:grpSp>
        <p:nvGrpSpPr>
          <p:cNvPr id="88" name="グループ化 87"/>
          <p:cNvGrpSpPr/>
          <p:nvPr/>
        </p:nvGrpSpPr>
        <p:grpSpPr>
          <a:xfrm>
            <a:off x="2948113" y="4591352"/>
            <a:ext cx="1595560" cy="1303149"/>
            <a:chOff x="2978593" y="4591352"/>
            <a:chExt cx="1595560" cy="1303149"/>
          </a:xfrm>
        </p:grpSpPr>
        <p:grpSp>
          <p:nvGrpSpPr>
            <p:cNvPr id="187" name="グループ化 186"/>
            <p:cNvGrpSpPr/>
            <p:nvPr/>
          </p:nvGrpSpPr>
          <p:grpSpPr>
            <a:xfrm>
              <a:off x="2978593" y="5733512"/>
              <a:ext cx="1595560" cy="160989"/>
              <a:chOff x="598570" y="3370026"/>
              <a:chExt cx="1595560" cy="160989"/>
            </a:xfrm>
          </p:grpSpPr>
          <p:pic>
            <p:nvPicPr>
              <p:cNvPr id="188" name="図 18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57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189" name="図 18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247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83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0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71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204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109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00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07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3141" y="3370026"/>
                <a:ext cx="160989" cy="160989"/>
              </a:xfrm>
              <a:prstGeom prst="rect">
                <a:avLst/>
              </a:prstGeom>
            </p:spPr>
          </p:pic>
        </p:grpSp>
        <p:pic>
          <p:nvPicPr>
            <p:cNvPr id="218" name="図 2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04" y="4723440"/>
              <a:ext cx="456406" cy="456406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142" y="4591352"/>
              <a:ext cx="243487" cy="289632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13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503" y="4872212"/>
              <a:ext cx="503849" cy="671799"/>
            </a:xfrm>
            <a:prstGeom prst="rect">
              <a:avLst/>
            </a:prstGeom>
          </p:spPr>
        </p:pic>
      </p:grpSp>
      <p:grpSp>
        <p:nvGrpSpPr>
          <p:cNvPr id="78" name="グループ化 77"/>
          <p:cNvGrpSpPr/>
          <p:nvPr/>
        </p:nvGrpSpPr>
        <p:grpSpPr>
          <a:xfrm>
            <a:off x="6514065" y="3172713"/>
            <a:ext cx="654265" cy="163204"/>
            <a:chOff x="6483585" y="3283633"/>
            <a:chExt cx="654265" cy="163204"/>
          </a:xfrm>
        </p:grpSpPr>
        <p:pic>
          <p:nvPicPr>
            <p:cNvPr id="76" name="図 7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585" y="3283633"/>
              <a:ext cx="163204" cy="163204"/>
            </a:xfrm>
            <a:prstGeom prst="rect">
              <a:avLst/>
            </a:prstGeom>
          </p:spPr>
        </p:pic>
        <p:pic>
          <p:nvPicPr>
            <p:cNvPr id="219" name="図 21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89" y="3283633"/>
              <a:ext cx="163204" cy="163204"/>
            </a:xfrm>
            <a:prstGeom prst="rect">
              <a:avLst/>
            </a:prstGeom>
          </p:spPr>
        </p:pic>
        <p:pic>
          <p:nvPicPr>
            <p:cNvPr id="220" name="図 2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53" y="3283633"/>
              <a:ext cx="163204" cy="163204"/>
            </a:xfrm>
            <a:prstGeom prst="rect">
              <a:avLst/>
            </a:prstGeom>
          </p:spPr>
        </p:pic>
        <p:pic>
          <p:nvPicPr>
            <p:cNvPr id="221" name="図 2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646" y="3283633"/>
              <a:ext cx="163204" cy="163204"/>
            </a:xfrm>
            <a:prstGeom prst="rect">
              <a:avLst/>
            </a:prstGeom>
          </p:spPr>
        </p:pic>
      </p:grpSp>
      <p:grpSp>
        <p:nvGrpSpPr>
          <p:cNvPr id="222" name="グループ化 221"/>
          <p:cNvGrpSpPr/>
          <p:nvPr/>
        </p:nvGrpSpPr>
        <p:grpSpPr>
          <a:xfrm>
            <a:off x="5106052" y="3173821"/>
            <a:ext cx="644196" cy="160989"/>
            <a:chOff x="1553109" y="3370026"/>
            <a:chExt cx="644196" cy="160989"/>
          </a:xfrm>
        </p:grpSpPr>
        <p:pic>
          <p:nvPicPr>
            <p:cNvPr id="229" name="図 2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109" y="3370026"/>
              <a:ext cx="160989" cy="160989"/>
            </a:xfrm>
            <a:prstGeom prst="rect">
              <a:avLst/>
            </a:prstGeom>
          </p:spPr>
        </p:pic>
        <p:pic>
          <p:nvPicPr>
            <p:cNvPr id="230" name="図 2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178" y="3370026"/>
              <a:ext cx="160989" cy="160989"/>
            </a:xfrm>
            <a:prstGeom prst="rect">
              <a:avLst/>
            </a:prstGeom>
          </p:spPr>
        </p:pic>
        <p:pic>
          <p:nvPicPr>
            <p:cNvPr id="231" name="図 2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247" y="3370026"/>
              <a:ext cx="160989" cy="160989"/>
            </a:xfrm>
            <a:prstGeom prst="rect">
              <a:avLst/>
            </a:prstGeom>
          </p:spPr>
        </p:pic>
        <p:pic>
          <p:nvPicPr>
            <p:cNvPr id="232" name="図 2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316" y="3370026"/>
              <a:ext cx="160989" cy="160989"/>
            </a:xfrm>
            <a:prstGeom prst="rect">
              <a:avLst/>
            </a:prstGeom>
          </p:spPr>
        </p:pic>
      </p:grpSp>
      <p:grpSp>
        <p:nvGrpSpPr>
          <p:cNvPr id="234" name="グループ化 233"/>
          <p:cNvGrpSpPr/>
          <p:nvPr/>
        </p:nvGrpSpPr>
        <p:grpSpPr>
          <a:xfrm>
            <a:off x="8587019" y="3172713"/>
            <a:ext cx="651090" cy="163204"/>
            <a:chOff x="6483585" y="3283633"/>
            <a:chExt cx="651090" cy="163204"/>
          </a:xfrm>
        </p:grpSpPr>
        <p:pic>
          <p:nvPicPr>
            <p:cNvPr id="235" name="図 2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585" y="3283633"/>
              <a:ext cx="163204" cy="163204"/>
            </a:xfrm>
            <a:prstGeom prst="rect">
              <a:avLst/>
            </a:prstGeom>
          </p:spPr>
        </p:pic>
        <p:pic>
          <p:nvPicPr>
            <p:cNvPr id="236" name="図 2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89" y="3283633"/>
              <a:ext cx="163204" cy="163204"/>
            </a:xfrm>
            <a:prstGeom prst="rect">
              <a:avLst/>
            </a:prstGeom>
          </p:spPr>
        </p:pic>
        <p:pic>
          <p:nvPicPr>
            <p:cNvPr id="237" name="図 23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53" y="3283633"/>
              <a:ext cx="163204" cy="163204"/>
            </a:xfrm>
            <a:prstGeom prst="rect">
              <a:avLst/>
            </a:prstGeom>
          </p:spPr>
        </p:pic>
        <p:pic>
          <p:nvPicPr>
            <p:cNvPr id="238" name="図 23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471" y="3283633"/>
              <a:ext cx="163204" cy="163204"/>
            </a:xfrm>
            <a:prstGeom prst="rect">
              <a:avLst/>
            </a:prstGeom>
          </p:spPr>
        </p:pic>
      </p:grpSp>
      <p:grpSp>
        <p:nvGrpSpPr>
          <p:cNvPr id="239" name="グループ化 238"/>
          <p:cNvGrpSpPr/>
          <p:nvPr/>
        </p:nvGrpSpPr>
        <p:grpSpPr>
          <a:xfrm>
            <a:off x="7947915" y="3173821"/>
            <a:ext cx="644196" cy="160989"/>
            <a:chOff x="1553109" y="3370026"/>
            <a:chExt cx="644196" cy="160989"/>
          </a:xfrm>
        </p:grpSpPr>
        <p:pic>
          <p:nvPicPr>
            <p:cNvPr id="240" name="図 2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109" y="3370026"/>
              <a:ext cx="160989" cy="160989"/>
            </a:xfrm>
            <a:prstGeom prst="rect">
              <a:avLst/>
            </a:prstGeom>
          </p:spPr>
        </p:pic>
        <p:pic>
          <p:nvPicPr>
            <p:cNvPr id="241" name="図 2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178" y="3370026"/>
              <a:ext cx="160989" cy="160989"/>
            </a:xfrm>
            <a:prstGeom prst="rect">
              <a:avLst/>
            </a:prstGeom>
          </p:spPr>
        </p:pic>
        <p:pic>
          <p:nvPicPr>
            <p:cNvPr id="242" name="図 2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247" y="3370026"/>
              <a:ext cx="160989" cy="160989"/>
            </a:xfrm>
            <a:prstGeom prst="rect">
              <a:avLst/>
            </a:prstGeom>
          </p:spPr>
        </p:pic>
        <p:pic>
          <p:nvPicPr>
            <p:cNvPr id="243" name="図 2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316" y="3370026"/>
              <a:ext cx="160989" cy="160989"/>
            </a:xfrm>
            <a:prstGeom prst="rect">
              <a:avLst/>
            </a:prstGeom>
          </p:spPr>
        </p:pic>
      </p:grpSp>
      <p:pic>
        <p:nvPicPr>
          <p:cNvPr id="244" name="図 243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52" y="2449606"/>
            <a:ext cx="354376" cy="354376"/>
          </a:xfrm>
          <a:prstGeom prst="rect">
            <a:avLst/>
          </a:prstGeom>
        </p:spPr>
      </p:pic>
      <p:pic>
        <p:nvPicPr>
          <p:cNvPr id="245" name="図 244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26" y="2449606"/>
            <a:ext cx="354376" cy="354376"/>
          </a:xfrm>
          <a:prstGeom prst="rect">
            <a:avLst/>
          </a:prstGeom>
        </p:spPr>
      </p:pic>
      <p:pic>
        <p:nvPicPr>
          <p:cNvPr id="246" name="図 24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94" y="5444724"/>
            <a:ext cx="140084" cy="140084"/>
          </a:xfrm>
          <a:prstGeom prst="rect">
            <a:avLst/>
          </a:prstGeom>
        </p:spPr>
      </p:pic>
      <p:pic>
        <p:nvPicPr>
          <p:cNvPr id="247" name="図 2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90" y="5354125"/>
            <a:ext cx="234991" cy="234991"/>
          </a:xfrm>
          <a:prstGeom prst="rect">
            <a:avLst/>
          </a:prstGeom>
        </p:spPr>
      </p:pic>
      <p:grpSp>
        <p:nvGrpSpPr>
          <p:cNvPr id="261" name="グループ化 260"/>
          <p:cNvGrpSpPr/>
          <p:nvPr/>
        </p:nvGrpSpPr>
        <p:grpSpPr>
          <a:xfrm>
            <a:off x="5148669" y="5786234"/>
            <a:ext cx="1275481" cy="160989"/>
            <a:chOff x="598570" y="3370026"/>
            <a:chExt cx="1275481" cy="160989"/>
          </a:xfrm>
        </p:grpSpPr>
        <p:pic>
          <p:nvPicPr>
            <p:cNvPr id="262" name="図 2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70" y="3370026"/>
              <a:ext cx="160989" cy="160989"/>
            </a:xfrm>
            <a:prstGeom prst="rect">
              <a:avLst/>
            </a:prstGeom>
          </p:spPr>
        </p:pic>
        <p:pic>
          <p:nvPicPr>
            <p:cNvPr id="263" name="図 2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47" y="3370026"/>
              <a:ext cx="160989" cy="160989"/>
            </a:xfrm>
            <a:prstGeom prst="rect">
              <a:avLst/>
            </a:prstGeom>
          </p:spPr>
        </p:pic>
        <p:pic>
          <p:nvPicPr>
            <p:cNvPr id="264" name="図 2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33" y="3370026"/>
              <a:ext cx="160989" cy="160989"/>
            </a:xfrm>
            <a:prstGeom prst="rect">
              <a:avLst/>
            </a:prstGeom>
          </p:spPr>
        </p:pic>
        <p:pic>
          <p:nvPicPr>
            <p:cNvPr id="265" name="図 2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02" y="3370026"/>
              <a:ext cx="160989" cy="160989"/>
            </a:xfrm>
            <a:prstGeom prst="rect">
              <a:avLst/>
            </a:prstGeom>
          </p:spPr>
        </p:pic>
        <p:pic>
          <p:nvPicPr>
            <p:cNvPr id="266" name="図 2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1" y="3370026"/>
              <a:ext cx="160989" cy="160989"/>
            </a:xfrm>
            <a:prstGeom prst="rect">
              <a:avLst/>
            </a:prstGeom>
          </p:spPr>
        </p:pic>
        <p:pic>
          <p:nvPicPr>
            <p:cNvPr id="267" name="図 2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040" y="3370026"/>
              <a:ext cx="160989" cy="160989"/>
            </a:xfrm>
            <a:prstGeom prst="rect">
              <a:avLst/>
            </a:prstGeom>
          </p:spPr>
        </p:pic>
        <p:pic>
          <p:nvPicPr>
            <p:cNvPr id="268" name="図 2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551" y="3370026"/>
              <a:ext cx="160989" cy="160989"/>
            </a:xfrm>
            <a:prstGeom prst="rect">
              <a:avLst/>
            </a:prstGeom>
          </p:spPr>
        </p:pic>
        <p:pic>
          <p:nvPicPr>
            <p:cNvPr id="269" name="図 2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062" y="3370026"/>
              <a:ext cx="160989" cy="160989"/>
            </a:xfrm>
            <a:prstGeom prst="rect">
              <a:avLst/>
            </a:prstGeom>
          </p:spPr>
        </p:pic>
      </p:grpSp>
      <p:pic>
        <p:nvPicPr>
          <p:cNvPr id="270" name="図 269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51" y="4996081"/>
            <a:ext cx="354376" cy="354376"/>
          </a:xfrm>
          <a:prstGeom prst="rect">
            <a:avLst/>
          </a:prstGeom>
        </p:spPr>
      </p:pic>
      <p:pic>
        <p:nvPicPr>
          <p:cNvPr id="248" name="図 24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26" y="4966455"/>
            <a:ext cx="569108" cy="569108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91" y="5335715"/>
            <a:ext cx="450731" cy="450731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1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97" y="5386423"/>
            <a:ext cx="322306" cy="383389"/>
          </a:xfrm>
          <a:prstGeom prst="rect">
            <a:avLst/>
          </a:prstGeom>
        </p:spPr>
      </p:pic>
      <p:pic>
        <p:nvPicPr>
          <p:cNvPr id="272" name="図 27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25" y="5081533"/>
            <a:ext cx="163204" cy="163204"/>
          </a:xfrm>
          <a:prstGeom prst="rect">
            <a:avLst/>
          </a:prstGeom>
        </p:spPr>
      </p:pic>
      <p:pic>
        <p:nvPicPr>
          <p:cNvPr id="273" name="図 2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0" y="5081533"/>
            <a:ext cx="163204" cy="163204"/>
          </a:xfrm>
          <a:prstGeom prst="rect">
            <a:avLst/>
          </a:prstGeom>
        </p:spPr>
      </p:pic>
      <p:grpSp>
        <p:nvGrpSpPr>
          <p:cNvPr id="84" name="グループ化 83"/>
          <p:cNvGrpSpPr/>
          <p:nvPr/>
        </p:nvGrpSpPr>
        <p:grpSpPr>
          <a:xfrm>
            <a:off x="7625046" y="5281356"/>
            <a:ext cx="318689" cy="163204"/>
            <a:chOff x="6835645" y="5233933"/>
            <a:chExt cx="318689" cy="163204"/>
          </a:xfrm>
        </p:grpSpPr>
        <p:pic>
          <p:nvPicPr>
            <p:cNvPr id="274" name="図 2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45" y="5233933"/>
              <a:ext cx="163204" cy="163204"/>
            </a:xfrm>
            <a:prstGeom prst="rect">
              <a:avLst/>
            </a:prstGeom>
          </p:spPr>
        </p:pic>
        <p:pic>
          <p:nvPicPr>
            <p:cNvPr id="275" name="図 27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130" y="5233933"/>
              <a:ext cx="163204" cy="163204"/>
            </a:xfrm>
            <a:prstGeom prst="rect">
              <a:avLst/>
            </a:prstGeom>
          </p:spPr>
        </p:pic>
      </p:grpSp>
      <p:pic>
        <p:nvPicPr>
          <p:cNvPr id="276" name="図 275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25" y="5573583"/>
            <a:ext cx="297311" cy="297311"/>
          </a:xfrm>
          <a:prstGeom prst="rect">
            <a:avLst/>
          </a:prstGeom>
        </p:spPr>
      </p:pic>
      <p:pic>
        <p:nvPicPr>
          <p:cNvPr id="1026" name="Picture 2" descr="http://tool.ysklog.net/@temp-files/9a1e08aef2002bd2d912fe86b5213191/separate-gif/separate-00.gif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14" y="5272815"/>
            <a:ext cx="265612" cy="2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ool.ysklog.net/@temp-files/9a1e08aef2002bd2d912fe86b5213191/separate-gif/separate-05.gif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905" y="5164028"/>
            <a:ext cx="569484" cy="56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2" descr="http://tool.ysklog.net/@temp-files/9a1e08aef2002bd2d912fe86b5213191/separate-gif/separate-00.gif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3" y="4968588"/>
            <a:ext cx="265612" cy="2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2" descr="http://tool.ysklog.net/@temp-files/9a1e08aef2002bd2d912fe86b5213191/separate-gif/separate-00.gif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29" y="5529117"/>
            <a:ext cx="265612" cy="2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テキスト ボックス 27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467094" y="4522975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</a:t>
            </a:r>
            <a:r>
              <a:rPr lang="en-US" altLang="ja-JP" sz="800" dirty="0" smtClean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endParaRPr lang="en-US" altLang="ja-JP" sz="800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81" name="テキスト ボックス 280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117658" y="2951610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星（引力）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82" name="直線矢印コネクタ 281"/>
          <p:cNvCxnSpPr>
            <a:stCxn id="281" idx="0"/>
          </p:cNvCxnSpPr>
          <p:nvPr/>
        </p:nvCxnSpPr>
        <p:spPr>
          <a:xfrm flipV="1">
            <a:off x="535217" y="2790459"/>
            <a:ext cx="93592" cy="1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3" name="テキスト ボックス 28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161794" y="5058833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大砲の弾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84" name="直線矢印コネクタ 283"/>
          <p:cNvCxnSpPr>
            <a:stCxn id="283" idx="2"/>
          </p:cNvCxnSpPr>
          <p:nvPr/>
        </p:nvCxnSpPr>
        <p:spPr>
          <a:xfrm>
            <a:off x="579353" y="5274277"/>
            <a:ext cx="126683" cy="7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テキスト ボックス 28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8358940" y="4794280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弱いアイテム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86" name="直線矢印コネクタ 285"/>
          <p:cNvCxnSpPr/>
          <p:nvPr/>
        </p:nvCxnSpPr>
        <p:spPr>
          <a:xfrm flipH="1">
            <a:off x="8546009" y="5004376"/>
            <a:ext cx="66067" cy="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8495868" y="5772270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強い</a:t>
            </a:r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アイテム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88" name="直線矢印コネクタ 287"/>
          <p:cNvCxnSpPr/>
          <p:nvPr/>
        </p:nvCxnSpPr>
        <p:spPr>
          <a:xfrm flipV="1">
            <a:off x="8911877" y="5641116"/>
            <a:ext cx="244630" cy="15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9" name="図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6510">
            <a:off x="5949340" y="3273743"/>
            <a:ext cx="369145" cy="492193"/>
          </a:xfrm>
          <a:prstGeom prst="rect">
            <a:avLst/>
          </a:prstGeom>
        </p:spPr>
      </p:pic>
      <p:sp>
        <p:nvSpPr>
          <p:cNvPr id="97" name="下カーブ矢印 96"/>
          <p:cNvSpPr/>
          <p:nvPr/>
        </p:nvSpPr>
        <p:spPr>
          <a:xfrm>
            <a:off x="5638788" y="2782082"/>
            <a:ext cx="560884" cy="333367"/>
          </a:xfrm>
          <a:prstGeom prst="curvedDown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90" name="図 2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58" y="2728406"/>
            <a:ext cx="369145" cy="492193"/>
          </a:xfrm>
          <a:prstGeom prst="rect">
            <a:avLst/>
          </a:prstGeom>
        </p:spPr>
      </p:pic>
      <p:cxnSp>
        <p:nvCxnSpPr>
          <p:cNvPr id="291" name="直線矢印コネクタ 290"/>
          <p:cNvCxnSpPr/>
          <p:nvPr/>
        </p:nvCxnSpPr>
        <p:spPr>
          <a:xfrm>
            <a:off x="2899161" y="4720780"/>
            <a:ext cx="340081" cy="7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直線矢印コネクタ 291"/>
          <p:cNvCxnSpPr/>
          <p:nvPr/>
        </p:nvCxnSpPr>
        <p:spPr>
          <a:xfrm flipH="1" flipV="1">
            <a:off x="3625549" y="5326928"/>
            <a:ext cx="231087" cy="4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3" name="テキスト ボックス 29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3555148" y="5272793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418537" y="2422705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95" name="直線矢印コネクタ 294"/>
          <p:cNvCxnSpPr/>
          <p:nvPr/>
        </p:nvCxnSpPr>
        <p:spPr>
          <a:xfrm>
            <a:off x="2836096" y="2636939"/>
            <a:ext cx="175802" cy="14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2983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4602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29834" y="2228013"/>
            <a:ext cx="4596348" cy="4360081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上矢印 24"/>
          <p:cNvSpPr/>
          <p:nvPr/>
        </p:nvSpPr>
        <p:spPr>
          <a:xfrm rot="5400000">
            <a:off x="2276013" y="3117567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35120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88087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35119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88087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上矢印 39"/>
          <p:cNvSpPr/>
          <p:nvPr/>
        </p:nvSpPr>
        <p:spPr>
          <a:xfrm rot="5400000">
            <a:off x="5902775" y="5135740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75783" y="4198056"/>
            <a:ext cx="4104450" cy="2144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１体では与えるダメージが少なく、時間がかかってしまうが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引力の有効範囲に敵を多く入れると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入れた数分だけ敵に多くダメージを与えることができるぞ！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に、枠内にいる一番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消費して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いる敵の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に統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一されるぞ！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敵を倒すとポイントがもらえるので、固めて一気に倒そう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43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を使って効率よく敵を倒せ！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42129" y="2302794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アーチャー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425798" y="2308211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セイバー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42129" y="4554353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シールダー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144960" y="3438241"/>
            <a:ext cx="1968931" cy="8822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プレイヤーが近づくと矢を撃ってくるぞ！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400"/>
              </a:lnSpc>
            </a:pP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撃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ってきた矢は引力で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吸い取ることも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499431" y="3556221"/>
            <a:ext cx="2031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突進を仕掛けてくるので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気を付けよう！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04672" y="5824518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シールドモードのときは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引力の影響を受けないので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注意が必要だ！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5167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敵の倒し方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6405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敵の種類と特徴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425798" y="4551219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ノーマル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59142" y="5810836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プレイヤーが近づいても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もしないが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触れるとダメージが入るぞ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60" name="グループ化 59"/>
          <p:cNvGrpSpPr/>
          <p:nvPr/>
        </p:nvGrpSpPr>
        <p:grpSpPr>
          <a:xfrm>
            <a:off x="564343" y="2672838"/>
            <a:ext cx="1595560" cy="1303149"/>
            <a:chOff x="2978593" y="4591352"/>
            <a:chExt cx="1595560" cy="1303149"/>
          </a:xfrm>
        </p:grpSpPr>
        <p:grpSp>
          <p:nvGrpSpPr>
            <p:cNvPr id="61" name="グループ化 60"/>
            <p:cNvGrpSpPr/>
            <p:nvPr/>
          </p:nvGrpSpPr>
          <p:grpSpPr>
            <a:xfrm>
              <a:off x="2978593" y="5733512"/>
              <a:ext cx="1595560" cy="160989"/>
              <a:chOff x="598570" y="3370026"/>
              <a:chExt cx="1595560" cy="160989"/>
            </a:xfrm>
          </p:grpSpPr>
          <p:pic>
            <p:nvPicPr>
              <p:cNvPr id="65" name="図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57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66" name="図 6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247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67" name="図 6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83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68" name="図 6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0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69" name="図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71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70" name="図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204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71" name="図 7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109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72" name="図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00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73" name="図 7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07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74" name="図 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3141" y="3370026"/>
                <a:ext cx="160989" cy="160989"/>
              </a:xfrm>
              <a:prstGeom prst="rect">
                <a:avLst/>
              </a:prstGeom>
            </p:spPr>
          </p:pic>
        </p:grpSp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204" y="4723440"/>
              <a:ext cx="456406" cy="456406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142" y="4591352"/>
              <a:ext cx="243487" cy="289632"/>
            </a:xfrm>
            <a:prstGeom prst="rect">
              <a:avLst/>
            </a:prstGeom>
          </p:spPr>
        </p:pic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6" cstate="hq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503" y="4872212"/>
              <a:ext cx="503849" cy="671799"/>
            </a:xfrm>
            <a:prstGeom prst="rect">
              <a:avLst/>
            </a:prstGeom>
          </p:spPr>
        </p:pic>
      </p:grpSp>
      <p:pic>
        <p:nvPicPr>
          <p:cNvPr id="77" name="図 7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62" y="2801238"/>
            <a:ext cx="456406" cy="456406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2790100" y="2623660"/>
            <a:ext cx="1595560" cy="1352327"/>
            <a:chOff x="2822631" y="2619972"/>
            <a:chExt cx="1595560" cy="1352327"/>
          </a:xfrm>
        </p:grpSpPr>
        <p:grpSp>
          <p:nvGrpSpPr>
            <p:cNvPr id="76" name="グループ化 75"/>
            <p:cNvGrpSpPr/>
            <p:nvPr/>
          </p:nvGrpSpPr>
          <p:grpSpPr>
            <a:xfrm>
              <a:off x="2822631" y="3811310"/>
              <a:ext cx="1595560" cy="160989"/>
              <a:chOff x="598570" y="3370026"/>
              <a:chExt cx="1595560" cy="160989"/>
            </a:xfrm>
          </p:grpSpPr>
          <p:pic>
            <p:nvPicPr>
              <p:cNvPr id="80" name="図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57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1" name="図 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247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2" name="図 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83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3" name="図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0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4" name="図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71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5" name="図 8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2040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6" name="図 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109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7" name="図 8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003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8" name="図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072" y="3370026"/>
                <a:ext cx="160989" cy="160989"/>
              </a:xfrm>
              <a:prstGeom prst="rect">
                <a:avLst/>
              </a:prstGeom>
            </p:spPr>
          </p:pic>
          <p:pic>
            <p:nvPicPr>
              <p:cNvPr id="89" name="図 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3141" y="3370026"/>
                <a:ext cx="160989" cy="160989"/>
              </a:xfrm>
              <a:prstGeom prst="rect">
                <a:avLst/>
              </a:prstGeom>
            </p:spPr>
          </p:pic>
        </p:grpSp>
        <p:grpSp>
          <p:nvGrpSpPr>
            <p:cNvPr id="2" name="グループ化 1"/>
            <p:cNvGrpSpPr/>
            <p:nvPr/>
          </p:nvGrpSpPr>
          <p:grpSpPr>
            <a:xfrm>
              <a:off x="3057541" y="2685430"/>
              <a:ext cx="503849" cy="936379"/>
              <a:chOff x="3057541" y="2685430"/>
              <a:chExt cx="503849" cy="936379"/>
            </a:xfrm>
          </p:grpSpPr>
          <p:pic>
            <p:nvPicPr>
              <p:cNvPr id="79" name="図 78"/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41" y="2950010"/>
                <a:ext cx="503849" cy="671799"/>
              </a:xfrm>
              <a:prstGeom prst="rect">
                <a:avLst/>
              </a:prstGeom>
            </p:spPr>
          </p:pic>
          <p:pic>
            <p:nvPicPr>
              <p:cNvPr id="91" name="図 90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756" y="2685430"/>
                <a:ext cx="147978" cy="256963"/>
              </a:xfrm>
              <a:prstGeom prst="rect">
                <a:avLst/>
              </a:prstGeom>
            </p:spPr>
          </p:pic>
        </p:grpSp>
        <p:grpSp>
          <p:nvGrpSpPr>
            <p:cNvPr id="92" name="グループ化 91"/>
            <p:cNvGrpSpPr/>
            <p:nvPr/>
          </p:nvGrpSpPr>
          <p:grpSpPr>
            <a:xfrm>
              <a:off x="3346623" y="2881798"/>
              <a:ext cx="503849" cy="936379"/>
              <a:chOff x="3057541" y="2685430"/>
              <a:chExt cx="503849" cy="936379"/>
            </a:xfrm>
          </p:grpSpPr>
          <p:pic>
            <p:nvPicPr>
              <p:cNvPr id="93" name="図 92"/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41" y="2950010"/>
                <a:ext cx="503849" cy="671799"/>
              </a:xfrm>
              <a:prstGeom prst="rect">
                <a:avLst/>
              </a:prstGeom>
            </p:spPr>
          </p:pic>
          <p:pic>
            <p:nvPicPr>
              <p:cNvPr id="94" name="図 93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756" y="2685430"/>
                <a:ext cx="147978" cy="256963"/>
              </a:xfrm>
              <a:prstGeom prst="rect">
                <a:avLst/>
              </a:prstGeom>
            </p:spPr>
          </p:pic>
        </p:grpSp>
        <p:grpSp>
          <p:nvGrpSpPr>
            <p:cNvPr id="95" name="グループ化 94"/>
            <p:cNvGrpSpPr/>
            <p:nvPr/>
          </p:nvGrpSpPr>
          <p:grpSpPr>
            <a:xfrm>
              <a:off x="3645740" y="2619972"/>
              <a:ext cx="503849" cy="936379"/>
              <a:chOff x="3057541" y="2685430"/>
              <a:chExt cx="503849" cy="936379"/>
            </a:xfrm>
          </p:grpSpPr>
          <p:pic>
            <p:nvPicPr>
              <p:cNvPr id="96" name="図 95"/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41" y="2950010"/>
                <a:ext cx="503849" cy="671799"/>
              </a:xfrm>
              <a:prstGeom prst="rect">
                <a:avLst/>
              </a:prstGeom>
            </p:spPr>
          </p:pic>
          <p:pic>
            <p:nvPicPr>
              <p:cNvPr id="97" name="図 96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756" y="2685430"/>
                <a:ext cx="147978" cy="256963"/>
              </a:xfrm>
              <a:prstGeom prst="rect">
                <a:avLst/>
              </a:prstGeom>
            </p:spPr>
          </p:pic>
        </p:grp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7360" y="2446710"/>
            <a:ext cx="742259" cy="9896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4767">
            <a:off x="5839078" y="2840935"/>
            <a:ext cx="517977" cy="51797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3977" y="2391858"/>
            <a:ext cx="742500" cy="99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191" flipH="1">
            <a:off x="8057100" y="2705849"/>
            <a:ext cx="521135" cy="521135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4245" y="4787538"/>
            <a:ext cx="742500" cy="99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4991" y="4787538"/>
            <a:ext cx="742500" cy="99000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331704" y="5054810"/>
            <a:ext cx="7554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モード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3977" y="4793548"/>
            <a:ext cx="742259" cy="9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D236148-1F94-4336-AB52-81D5A297E501}"/>
              </a:ext>
            </a:extLst>
          </p:cNvPr>
          <p:cNvGrpSpPr/>
          <p:nvPr/>
        </p:nvGrpSpPr>
        <p:grpSpPr>
          <a:xfrm>
            <a:off x="5272636" y="2076671"/>
            <a:ext cx="4170673" cy="1352329"/>
            <a:chOff x="5264677" y="2076671"/>
            <a:chExt cx="4170673" cy="1352329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457BE04A-741C-4582-8A14-21BD25DC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95" t="22042" r="34274" b="42402"/>
            <a:stretch/>
          </p:blipFill>
          <p:spPr>
            <a:xfrm>
              <a:off x="5264677" y="2076671"/>
              <a:ext cx="1976480" cy="135232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5A7C6925-0E18-4C37-A9BF-DBCE20AAF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25900" r="34727" b="38543"/>
            <a:stretch/>
          </p:blipFill>
          <p:spPr>
            <a:xfrm>
              <a:off x="7458869" y="2076671"/>
              <a:ext cx="1976481" cy="1352329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FACF8D-76C5-45C1-BE32-B137E56CF869}"/>
              </a:ext>
            </a:extLst>
          </p:cNvPr>
          <p:cNvGrpSpPr/>
          <p:nvPr/>
        </p:nvGrpSpPr>
        <p:grpSpPr>
          <a:xfrm>
            <a:off x="5258923" y="4316470"/>
            <a:ext cx="4170674" cy="1352330"/>
            <a:chOff x="5264676" y="4287895"/>
            <a:chExt cx="4170674" cy="1352330"/>
          </a:xfrm>
        </p:grpSpPr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68098204-7A46-407E-B27D-AE00A355D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7" t="22649" r="39314" b="41795"/>
            <a:stretch/>
          </p:blipFill>
          <p:spPr>
            <a:xfrm>
              <a:off x="7472581" y="4287896"/>
              <a:ext cx="1962769" cy="1352329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9874F6EB-21CD-4C35-B821-89E2EF51E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0" t="25222" r="38489" b="39223"/>
            <a:stretch/>
          </p:blipFill>
          <p:spPr>
            <a:xfrm>
              <a:off x="5264676" y="4287895"/>
              <a:ext cx="1976481" cy="135233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E96F8B-6444-410F-9C11-C28984CF8DA2}"/>
              </a:ext>
            </a:extLst>
          </p:cNvPr>
          <p:cNvSpPr txBox="1"/>
          <p:nvPr/>
        </p:nvSpPr>
        <p:spPr>
          <a:xfrm>
            <a:off x="5258923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D234A9D-2ADE-46DB-9182-DA2AB3E92659}"/>
              </a:ext>
            </a:extLst>
          </p:cNvPr>
          <p:cNvSpPr txBox="1"/>
          <p:nvPr/>
        </p:nvSpPr>
        <p:spPr>
          <a:xfrm>
            <a:off x="7466828" y="207038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1DE4A95-446B-41BA-88A6-37AEE905DE03}"/>
              </a:ext>
            </a:extLst>
          </p:cNvPr>
          <p:cNvSpPr txBox="1"/>
          <p:nvPr/>
        </p:nvSpPr>
        <p:spPr>
          <a:xfrm>
            <a:off x="5258923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3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7B5F342-F79C-488C-BBE8-C3B9FF96A07F}"/>
              </a:ext>
            </a:extLst>
          </p:cNvPr>
          <p:cNvSpPr txBox="1"/>
          <p:nvPr/>
        </p:nvSpPr>
        <p:spPr>
          <a:xfrm>
            <a:off x="7466828" y="4316470"/>
            <a:ext cx="4174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8FD873B-9AB8-412C-8719-570C409D1BB5}"/>
              </a:ext>
            </a:extLst>
          </p:cNvPr>
          <p:cNvSpPr txBox="1"/>
          <p:nvPr/>
        </p:nvSpPr>
        <p:spPr>
          <a:xfrm>
            <a:off x="5133242" y="3519822"/>
            <a:ext cx="44189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このままでは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オブジェクトが邪魔で進めないが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F0DA8EB-742E-4DE3-A94C-EB5B5A7D203E}"/>
              </a:ext>
            </a:extLst>
          </p:cNvPr>
          <p:cNvSpPr txBox="1"/>
          <p:nvPr/>
        </p:nvSpPr>
        <p:spPr>
          <a:xfrm>
            <a:off x="5146275" y="5957616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633107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460698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85038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362277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450322" y="5634593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3" y="3948740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51908" y="3008304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1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E7FAE793-B1B7-4CD0-BD6D-6D0287FC077F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51F959-AF39-4B92-B99B-D0A6FE1601DC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重力を変えてゴールまでたどり着け！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障害物に阻まれた時、道が途切れている時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そんな時は、重力を切り替えれば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OK!!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ステージの構造を考えて行動を起こそう！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4268FBC-A5A0-4855-B4E1-0C7B2B70EDEF}"/>
              </a:ext>
            </a:extLst>
          </p:cNvPr>
          <p:cNvSpPr/>
          <p:nvPr/>
        </p:nvSpPr>
        <p:spPr>
          <a:xfrm>
            <a:off x="268447" y="1690690"/>
            <a:ext cx="4596348" cy="11405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C783BF-E8E1-4B17-8EEE-A3719890F53A}"/>
              </a:ext>
            </a:extLst>
          </p:cNvPr>
          <p:cNvSpPr txBox="1"/>
          <p:nvPr/>
        </p:nvSpPr>
        <p:spPr>
          <a:xfrm>
            <a:off x="690284" y="1937798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BFAC29F-5DDC-4F43-A269-9DE0267CDFD5}"/>
              </a:ext>
            </a:extLst>
          </p:cNvPr>
          <p:cNvSpPr/>
          <p:nvPr/>
        </p:nvSpPr>
        <p:spPr>
          <a:xfrm>
            <a:off x="5073984" y="1690690"/>
            <a:ext cx="4586579" cy="504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AD9A953D-A678-4BE6-A131-D233CB69F52E}"/>
              </a:ext>
            </a:extLst>
          </p:cNvPr>
          <p:cNvSpPr/>
          <p:nvPr/>
        </p:nvSpPr>
        <p:spPr>
          <a:xfrm>
            <a:off x="245437" y="2932458"/>
            <a:ext cx="4586579" cy="3803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3EFF56B-4C37-4C2C-B1BF-7D09DCAE5ECB}"/>
              </a:ext>
            </a:extLst>
          </p:cNvPr>
          <p:cNvSpPr/>
          <p:nvPr/>
        </p:nvSpPr>
        <p:spPr>
          <a:xfrm>
            <a:off x="533847" y="5702427"/>
            <a:ext cx="2376766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6E910D27-8DDA-46E9-802F-716EEC69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3" y="3978330"/>
            <a:ext cx="2205951" cy="1973485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37B48892-F02E-42A3-A5B7-8CF4538B4BEE}"/>
              </a:ext>
            </a:extLst>
          </p:cNvPr>
          <p:cNvSpPr/>
          <p:nvPr/>
        </p:nvSpPr>
        <p:spPr>
          <a:xfrm>
            <a:off x="533847" y="3221735"/>
            <a:ext cx="237676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049B46D-86CB-49D3-A2C4-49F7F53EC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" y="2994124"/>
            <a:ext cx="1050928" cy="1119642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3699580" y="4262837"/>
            <a:ext cx="777676" cy="6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B6C77C2-2777-4D90-98F7-B418FEB4D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87249" y="3727011"/>
            <a:ext cx="1167274" cy="1736073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F906224-DD9D-4431-8E62-F5E54C482F19}"/>
              </a:ext>
            </a:extLst>
          </p:cNvPr>
          <p:cNvSpPr txBox="1"/>
          <p:nvPr/>
        </p:nvSpPr>
        <p:spPr>
          <a:xfrm>
            <a:off x="979802" y="6139732"/>
            <a:ext cx="31736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切り替わる重力を楽しもう！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C0CE03-67A0-4AD5-B791-20B043E622A5}"/>
              </a:ext>
            </a:extLst>
          </p:cNvPr>
          <p:cNvGrpSpPr/>
          <p:nvPr/>
        </p:nvGrpSpPr>
        <p:grpSpPr>
          <a:xfrm>
            <a:off x="5468838" y="1937798"/>
            <a:ext cx="3796871" cy="3856837"/>
            <a:chOff x="5468838" y="1937798"/>
            <a:chExt cx="3796871" cy="3856837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21A5B5E8-7574-4AAA-9A47-8C7234911BE7}"/>
                </a:ext>
              </a:extLst>
            </p:cNvPr>
            <p:cNvGrpSpPr/>
            <p:nvPr/>
          </p:nvGrpSpPr>
          <p:grpSpPr>
            <a:xfrm>
              <a:off x="5468838" y="1937798"/>
              <a:ext cx="3796869" cy="1561192"/>
              <a:chOff x="5447913" y="1867808"/>
              <a:chExt cx="3796869" cy="1561192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A2D2464-1249-4A07-8241-E90EB8E5B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81" t="31025" r="44852" b="48506"/>
              <a:stretch/>
            </p:blipFill>
            <p:spPr>
              <a:xfrm>
                <a:off x="5447913" y="1867808"/>
                <a:ext cx="1690544" cy="1561192"/>
              </a:xfrm>
              <a:prstGeom prst="rect">
                <a:avLst/>
              </a:prstGeom>
            </p:spPr>
          </p:pic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A2E3BF5F-1A38-4FAE-A891-B46B73F32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98" t="34277" r="44934" b="45254"/>
              <a:stretch/>
            </p:blipFill>
            <p:spPr>
              <a:xfrm>
                <a:off x="7554238" y="1867808"/>
                <a:ext cx="1690544" cy="1561192"/>
              </a:xfrm>
              <a:prstGeom prst="rect">
                <a:avLst/>
              </a:prstGeom>
            </p:spPr>
          </p:pic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CC05ED2-91B6-4B3F-A449-E501A98643A1}"/>
                </a:ext>
              </a:extLst>
            </p:cNvPr>
            <p:cNvGrpSpPr/>
            <p:nvPr/>
          </p:nvGrpSpPr>
          <p:grpSpPr>
            <a:xfrm>
              <a:off x="5468838" y="4213075"/>
              <a:ext cx="3796871" cy="1581560"/>
              <a:chOff x="5447911" y="4182595"/>
              <a:chExt cx="3796871" cy="1581560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120F2FF4-F21A-4CB1-A1E6-BFF69AFDE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66" t="34568" r="43766" b="44696"/>
              <a:stretch/>
            </p:blipFill>
            <p:spPr>
              <a:xfrm>
                <a:off x="5447911" y="4182595"/>
                <a:ext cx="1690546" cy="1581560"/>
              </a:xfrm>
              <a:prstGeom prst="rect">
                <a:avLst/>
              </a:prstGeom>
            </p:spPr>
          </p:pic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49B53B33-7829-457B-AC52-5816B97F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99" t="33741" r="43335" b="45790"/>
              <a:stretch/>
            </p:blipFill>
            <p:spPr>
              <a:xfrm>
                <a:off x="7554238" y="4192779"/>
                <a:ext cx="1690544" cy="1561192"/>
              </a:xfrm>
              <a:prstGeom prst="rect">
                <a:avLst/>
              </a:prstGeom>
            </p:spPr>
          </p:pic>
        </p:grpSp>
        <p:sp>
          <p:nvSpPr>
            <p:cNvPr id="47" name="矢印: 右 46">
              <a:extLst>
                <a:ext uri="{FF2B5EF4-FFF2-40B4-BE49-F238E27FC236}">
                  <a16:creationId xmlns:a16="http://schemas.microsoft.com/office/drawing/2014/main" id="{2601A729-9572-4C5A-85A2-E361B497DA0A}"/>
                </a:ext>
              </a:extLst>
            </p:cNvPr>
            <p:cNvSpPr/>
            <p:nvPr/>
          </p:nvSpPr>
          <p:spPr>
            <a:xfrm rot="5400000">
              <a:off x="8015641" y="3693453"/>
              <a:ext cx="809588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矢印: 右 47">
              <a:extLst>
                <a:ext uri="{FF2B5EF4-FFF2-40B4-BE49-F238E27FC236}">
                  <a16:creationId xmlns:a16="http://schemas.microsoft.com/office/drawing/2014/main" id="{FE59773B-BC9D-4350-8885-143E63A537C8}"/>
                </a:ext>
              </a:extLst>
            </p:cNvPr>
            <p:cNvSpPr/>
            <p:nvPr/>
          </p:nvSpPr>
          <p:spPr>
            <a:xfrm rot="8100000">
              <a:off x="6822740" y="3635957"/>
              <a:ext cx="725342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矢印: 右 48">
              <a:extLst>
                <a:ext uri="{FF2B5EF4-FFF2-40B4-BE49-F238E27FC236}">
                  <a16:creationId xmlns:a16="http://schemas.microsoft.com/office/drawing/2014/main" id="{8A4FE718-F04E-42CA-9164-F773AB280C95}"/>
                </a:ext>
              </a:extLst>
            </p:cNvPr>
            <p:cNvSpPr/>
            <p:nvPr/>
          </p:nvSpPr>
          <p:spPr>
            <a:xfrm>
              <a:off x="7198339" y="2457487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2E95C99-4D95-4DAD-A463-DC7FBE6A71AC}"/>
              </a:ext>
            </a:extLst>
          </p:cNvPr>
          <p:cNvSpPr txBox="1"/>
          <p:nvPr/>
        </p:nvSpPr>
        <p:spPr>
          <a:xfrm>
            <a:off x="5157781" y="6137105"/>
            <a:ext cx="44189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重力を切り替えると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壁が道に変わる！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2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様々なギミック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90496" y="3947347"/>
            <a:ext cx="3920394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1145295" y="2190407"/>
            <a:ext cx="29889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重力を切り替えて敵を倒そう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590495" y="6173038"/>
            <a:ext cx="3920395" cy="266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F814550-A549-4A04-BD95-47B1E4479B37}"/>
              </a:ext>
            </a:extLst>
          </p:cNvPr>
          <p:cNvGrpSpPr/>
          <p:nvPr/>
        </p:nvGrpSpPr>
        <p:grpSpPr>
          <a:xfrm>
            <a:off x="2471972" y="2416498"/>
            <a:ext cx="2714028" cy="1934007"/>
            <a:chOff x="657536" y="2558460"/>
            <a:chExt cx="2714028" cy="193400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9C39AA-9284-4ED2-AA2B-47C323133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8347" y="2822605"/>
              <a:ext cx="1067043" cy="128299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32DFFE6-AFBC-4B27-98EF-7982DF389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5632" y="2660364"/>
              <a:ext cx="1934007" cy="1730199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4981880-6456-47CD-9EE5-677815B789EA}"/>
                </a:ext>
              </a:extLst>
            </p:cNvPr>
            <p:cNvSpPr txBox="1"/>
            <p:nvPr/>
          </p:nvSpPr>
          <p:spPr>
            <a:xfrm>
              <a:off x="1590084" y="296787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B8FA86-193D-47E4-8D18-BBBEA52E5922}"/>
              </a:ext>
            </a:extLst>
          </p:cNvPr>
          <p:cNvGrpSpPr/>
          <p:nvPr/>
        </p:nvGrpSpPr>
        <p:grpSpPr>
          <a:xfrm>
            <a:off x="2064140" y="4582459"/>
            <a:ext cx="3027957" cy="1934007"/>
            <a:chOff x="1119701" y="4733373"/>
            <a:chExt cx="3027957" cy="1934007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EAFD7C9-B86E-488D-9817-465E9195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31527" y="5058881"/>
              <a:ext cx="1067043" cy="128299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2E20672B-FBCE-40B1-8B1A-8B76E4CB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5670" y="5052416"/>
              <a:ext cx="1067043" cy="128299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C014DE8F-1C90-49B4-A127-0861AA550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91079" y="5065346"/>
              <a:ext cx="1067043" cy="128299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BE4639-E9F6-448B-BC7D-714C7A8B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7797" y="4835277"/>
              <a:ext cx="1934007" cy="1730199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267A434-8B04-4363-8319-B755739745F2}"/>
                </a:ext>
              </a:extLst>
            </p:cNvPr>
            <p:cNvSpPr txBox="1"/>
            <p:nvPr/>
          </p:nvSpPr>
          <p:spPr>
            <a:xfrm>
              <a:off x="1958451" y="5125354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100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33BB5C-9FC3-4100-8A45-7ED130880362}"/>
                </a:ext>
              </a:extLst>
            </p:cNvPr>
            <p:cNvSpPr txBox="1"/>
            <p:nvPr/>
          </p:nvSpPr>
          <p:spPr>
            <a:xfrm>
              <a:off x="2189875" y="5304991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200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8F8BF4D-6D0A-41F1-ADF6-0A58C5344BDA}"/>
                </a:ext>
              </a:extLst>
            </p:cNvPr>
            <p:cNvSpPr txBox="1"/>
            <p:nvPr/>
          </p:nvSpPr>
          <p:spPr>
            <a:xfrm>
              <a:off x="2366178" y="5485789"/>
              <a:ext cx="178148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＋</a:t>
              </a:r>
              <a:r>
                <a:rPr lang="en-US" altLang="ja-JP" sz="20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400</a:t>
              </a:r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98359" y="4435652"/>
            <a:ext cx="30828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まとめて倒してスコアを稼げ！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敵を倒して高スコアを目指そう！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36188AA-8FC9-4F52-AF99-BAC6FA231702}"/>
              </a:ext>
            </a:extLst>
          </p:cNvPr>
          <p:cNvGrpSpPr/>
          <p:nvPr/>
        </p:nvGrpSpPr>
        <p:grpSpPr>
          <a:xfrm>
            <a:off x="5243589" y="2545535"/>
            <a:ext cx="4237596" cy="1419568"/>
            <a:chOff x="5290633" y="2570945"/>
            <a:chExt cx="4237596" cy="1419568"/>
          </a:xfrm>
        </p:grpSpPr>
        <p:pic>
          <p:nvPicPr>
            <p:cNvPr id="35" name="図 34" descr="コンピューター, スクリーンショット, ラップトップ, モニター が含まれている画像&#10;&#10;自動的に生成された説明">
              <a:extLst>
                <a:ext uri="{FF2B5EF4-FFF2-40B4-BE49-F238E27FC236}">
                  <a16:creationId xmlns:a16="http://schemas.microsoft.com/office/drawing/2014/main" id="{DCAF9C1D-DF99-4A65-A7C2-466038AE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49" t="15916" r="30384" b="45020"/>
            <a:stretch/>
          </p:blipFill>
          <p:spPr>
            <a:xfrm>
              <a:off x="5290633" y="2570945"/>
              <a:ext cx="2007584" cy="1419568"/>
            </a:xfrm>
            <a:prstGeom prst="rect">
              <a:avLst/>
            </a:prstGeom>
          </p:spPr>
        </p:pic>
        <p:pic>
          <p:nvPicPr>
            <p:cNvPr id="37" name="図 36" descr="スクリーンショット, コンピューター, モニター, 机 が含まれている画像&#10;&#10;自動的に生成された説明">
              <a:extLst>
                <a:ext uri="{FF2B5EF4-FFF2-40B4-BE49-F238E27FC236}">
                  <a16:creationId xmlns:a16="http://schemas.microsoft.com/office/drawing/2014/main" id="{2F04263E-4756-4F11-81D5-3BCEEC72C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7" t="23628" r="27907" b="37308"/>
            <a:stretch/>
          </p:blipFill>
          <p:spPr>
            <a:xfrm>
              <a:off x="7520645" y="2570945"/>
              <a:ext cx="2007584" cy="1419568"/>
            </a:xfrm>
            <a:prstGeom prst="rect">
              <a:avLst/>
            </a:prstGeom>
          </p:spPr>
        </p:pic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B10B1D-0DC1-4D64-BA42-84BDA7E0524E}"/>
              </a:ext>
            </a:extLst>
          </p:cNvPr>
          <p:cNvSpPr txBox="1"/>
          <p:nvPr/>
        </p:nvSpPr>
        <p:spPr>
          <a:xfrm>
            <a:off x="5343337" y="4509135"/>
            <a:ext cx="403809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空間を把握してギミックを解いていこう！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しかし、邪魔をしてくる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敵が出現するので注意が必要だ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時には敵を利用することも？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ギミックを利用してゴールへ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A4974F-AAF3-4185-8659-BFD871ED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2480848"/>
            <a:ext cx="1897186" cy="1697258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541720" y="310383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69C066F6-D0B5-4E5B-A879-DC3940DF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3" y="4700833"/>
            <a:ext cx="1897186" cy="1697258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541720" y="5333394"/>
            <a:ext cx="585596" cy="55933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613505" y="263908"/>
            <a:ext cx="3709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Gravity</a:t>
            </a:r>
          </a:p>
          <a:p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Labyrinth</a:t>
            </a:r>
            <a:endParaRPr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50971" y="122539"/>
            <a:ext cx="460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重力を利用してゴールまでたどり着け！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行く手を阻む敵、障害物それらも、重力を利用すれば、道になる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ステージの構造を考えてゴールまで行こう！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8447" y="1690690"/>
            <a:ext cx="4596348" cy="8934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98AC38-0A84-4581-A8B7-2F9B95AA391B}"/>
              </a:ext>
            </a:extLst>
          </p:cNvPr>
          <p:cNvSpPr txBox="1"/>
          <p:nvPr/>
        </p:nvSpPr>
        <p:spPr>
          <a:xfrm>
            <a:off x="690284" y="1814243"/>
            <a:ext cx="3752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プレイ人数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人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ジャンル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	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：</a:t>
            </a:r>
            <a:r>
              <a:rPr lang="en-US" altLang="ja-JP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3D</a:t>
            </a:r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アクションパズル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45437" y="2707682"/>
            <a:ext cx="4586579" cy="40277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926679" y="6029773"/>
            <a:ext cx="30828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様々な方向の重力から生じる異次元観を楽しんで</a:t>
            </a:r>
            <a:r>
              <a:rPr lang="ja-JP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ほしい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4" name="コンテンツ プレースホルダー 13">
            <a:extLst>
              <a:ext uri="{FF2B5EF4-FFF2-40B4-BE49-F238E27FC236}">
                <a16:creationId xmlns:a16="http://schemas.microsoft.com/office/drawing/2014/main" id="{F0439D5A-FEF1-44C5-A21B-4571BC350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9" y="2839763"/>
            <a:ext cx="3283353" cy="3128234"/>
          </a:xfr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C50529B-AF50-445C-8419-4B584D088B99}"/>
              </a:ext>
            </a:extLst>
          </p:cNvPr>
          <p:cNvSpPr/>
          <p:nvPr/>
        </p:nvSpPr>
        <p:spPr>
          <a:xfrm>
            <a:off x="5073984" y="1690690"/>
            <a:ext cx="4586579" cy="5044321"/>
          </a:xfrm>
          <a:prstGeom prst="roundRect">
            <a:avLst>
              <a:gd name="adj" fmla="val 534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5812E3-F403-48FC-B66E-1DB690785E79}"/>
              </a:ext>
            </a:extLst>
          </p:cNvPr>
          <p:cNvSpPr txBox="1"/>
          <p:nvPr/>
        </p:nvSpPr>
        <p:spPr>
          <a:xfrm>
            <a:off x="5441365" y="5744209"/>
            <a:ext cx="38008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重力によって壁を、走ることができる！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これを主軸としてゴールまで行こう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174554-41D8-4F0A-B585-ED943C71B46E}"/>
              </a:ext>
            </a:extLst>
          </p:cNvPr>
          <p:cNvSpPr txBox="1"/>
          <p:nvPr/>
        </p:nvSpPr>
        <p:spPr>
          <a:xfrm>
            <a:off x="690284" y="2839163"/>
            <a:ext cx="13467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イメージ</a:t>
            </a:r>
            <a:r>
              <a:rPr lang="en-US" altLang="ja-JP" sz="1600" dirty="0"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4" t="9049" r="11705" b="39442"/>
          <a:stretch/>
        </p:blipFill>
        <p:spPr>
          <a:xfrm>
            <a:off x="5210945" y="2013934"/>
            <a:ext cx="3772861" cy="2327565"/>
          </a:xfrm>
          <a:prstGeom prst="rect">
            <a:avLst/>
          </a:prstGeom>
        </p:spPr>
      </p:pic>
      <p:pic>
        <p:nvPicPr>
          <p:cNvPr id="1026" name="Picture 2" descr="http://www.pokemondp.net/platinum/tornwor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80" y="3702231"/>
            <a:ext cx="2238975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5210945" y="4609785"/>
            <a:ext cx="1686895" cy="777009"/>
          </a:xfrm>
          <a:prstGeom prst="wedgeRectCallout">
            <a:avLst>
              <a:gd name="adj1" fmla="val 72398"/>
              <a:gd name="adj2" fmla="val 2262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グラフィックはこんな感じ</a:t>
            </a:r>
            <a:endParaRPr kumimoji="1" lang="ja-JP" altLang="en-US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35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重力を利用すると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871216" y="2262224"/>
            <a:ext cx="33447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重力を使って敵の居る方に落下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敵を倒すことができるぞ！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02063" y="4545426"/>
            <a:ext cx="32344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まとめて倒すと得点がアップ！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ゴールするだけでなく得点を稼ごう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重力を切り替えて敵を倒せ！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>
              <a:gd name="adj" fmla="val 77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物は様々な重力の影響を受ける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786410" y="4042676"/>
            <a:ext cx="348354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1631638" y="3360392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2D4AC81-D92D-4E97-894F-A7F70F13DBC9}"/>
              </a:ext>
            </a:extLst>
          </p:cNvPr>
          <p:cNvSpPr/>
          <p:nvPr/>
        </p:nvSpPr>
        <p:spPr>
          <a:xfrm>
            <a:off x="807614" y="6272236"/>
            <a:ext cx="3525201" cy="239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5DAF09F5-3F2D-4DA8-8674-48380590D9B5}"/>
              </a:ext>
            </a:extLst>
          </p:cNvPr>
          <p:cNvSpPr/>
          <p:nvPr/>
        </p:nvSpPr>
        <p:spPr>
          <a:xfrm>
            <a:off x="1662951" y="5517232"/>
            <a:ext cx="526565" cy="50295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10478987" y="2570483"/>
            <a:ext cx="4370764" cy="1323538"/>
            <a:chOff x="5186336" y="2698621"/>
            <a:chExt cx="4370764" cy="1323538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819EB99-F6C0-493D-80FC-A1CE5111C307}"/>
                </a:ext>
              </a:extLst>
            </p:cNvPr>
            <p:cNvGrpSpPr/>
            <p:nvPr/>
          </p:nvGrpSpPr>
          <p:grpSpPr>
            <a:xfrm>
              <a:off x="5186336" y="2698621"/>
              <a:ext cx="4370764" cy="1323538"/>
              <a:chOff x="5169994" y="2777848"/>
              <a:chExt cx="4370764" cy="1323538"/>
            </a:xfrm>
          </p:grpSpPr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69B35666-4289-4136-A4EC-74DFFE8CE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38" t="25943" r="36540" b="40874"/>
              <a:stretch/>
            </p:blipFill>
            <p:spPr>
              <a:xfrm>
                <a:off x="5169994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052AEE6-C81D-4597-9759-F20FCE484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8067" r="48227" b="38749"/>
              <a:stretch/>
            </p:blipFill>
            <p:spPr>
              <a:xfrm>
                <a:off x="6663242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1709ACB6-CAD5-4A47-ACBC-6001DB393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2" t="27502" r="39485" b="39314"/>
              <a:stretch/>
            </p:blipFill>
            <p:spPr>
              <a:xfrm>
                <a:off x="8156490" y="2777848"/>
                <a:ext cx="1384268" cy="1296955"/>
              </a:xfrm>
              <a:prstGeom prst="rect">
                <a:avLst/>
              </a:prstGeom>
            </p:spPr>
          </p:pic>
        </p:grpSp>
        <p:sp>
          <p:nvSpPr>
            <p:cNvPr id="45" name="矢印: 右 44">
              <a:extLst>
                <a:ext uri="{FF2B5EF4-FFF2-40B4-BE49-F238E27FC236}">
                  <a16:creationId xmlns:a16="http://schemas.microsoft.com/office/drawing/2014/main" id="{AB831F11-64FA-4765-B63B-CE2152739197}"/>
                </a:ext>
              </a:extLst>
            </p:cNvPr>
            <p:cNvSpPr/>
            <p:nvPr/>
          </p:nvSpPr>
          <p:spPr>
            <a:xfrm>
              <a:off x="6464905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矢印: 右 45">
              <a:extLst>
                <a:ext uri="{FF2B5EF4-FFF2-40B4-BE49-F238E27FC236}">
                  <a16:creationId xmlns:a16="http://schemas.microsoft.com/office/drawing/2014/main" id="{5FFE3CB9-EFD9-4D19-9771-D0D28F7839D2}"/>
                </a:ext>
              </a:extLst>
            </p:cNvPr>
            <p:cNvSpPr/>
            <p:nvPr/>
          </p:nvSpPr>
          <p:spPr>
            <a:xfrm>
              <a:off x="7969121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13999B-FBA6-4317-B1A1-338BE82625DE}"/>
              </a:ext>
            </a:extLst>
          </p:cNvPr>
          <p:cNvSpPr txBox="1"/>
          <p:nvPr/>
        </p:nvSpPr>
        <p:spPr>
          <a:xfrm>
            <a:off x="5343337" y="4262915"/>
            <a:ext cx="403809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棘によって行けない場所でも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障害物を利用することで、行けるように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何でもない障害物が、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重力によって、思わぬ動きにつながる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どの重力に影響されるか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見極めて、道を切り開け！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9" y="2819982"/>
            <a:ext cx="864329" cy="1303353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9" y="5049542"/>
            <a:ext cx="864329" cy="130335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97" y="2857611"/>
            <a:ext cx="864227" cy="13032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466826" y="2926832"/>
            <a:ext cx="1582968" cy="3236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100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2" y="3066229"/>
            <a:ext cx="1528960" cy="7197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70" y="5025630"/>
            <a:ext cx="864227" cy="13032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46" y="5110734"/>
            <a:ext cx="864227" cy="13032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29" y="5024328"/>
            <a:ext cx="864227" cy="13032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91" y="5317029"/>
            <a:ext cx="1528960" cy="719713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676794" y="5049542"/>
            <a:ext cx="1582968" cy="3236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100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739485" y="5201193"/>
            <a:ext cx="1582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0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4981880-6456-47CD-9EE5-677815B789EA}"/>
              </a:ext>
            </a:extLst>
          </p:cNvPr>
          <p:cNvSpPr txBox="1"/>
          <p:nvPr/>
        </p:nvSpPr>
        <p:spPr>
          <a:xfrm>
            <a:off x="3818367" y="5400454"/>
            <a:ext cx="1582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＋</a:t>
            </a:r>
            <a:r>
              <a:rPr lang="en-US" altLang="ja-JP" sz="20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30</a:t>
            </a:r>
            <a:r>
              <a:rPr lang="en-US" altLang="ja-JP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0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5401335" y="3923923"/>
            <a:ext cx="141510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58" y="2816250"/>
            <a:ext cx="864227" cy="1303200"/>
          </a:xfrm>
          <a:prstGeom prst="rect">
            <a:avLst/>
          </a:prstGeom>
        </p:spPr>
      </p:pic>
      <p:sp>
        <p:nvSpPr>
          <p:cNvPr id="50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7046991" y="3241639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>
            <a:off x="7809861" y="3920769"/>
            <a:ext cx="1415101" cy="215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 flipV="1">
            <a:off x="7809860" y="2729604"/>
            <a:ext cx="1415101" cy="117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54" y="2502063"/>
            <a:ext cx="1270924" cy="1611830"/>
          </a:xfrm>
          <a:prstGeom prst="rect">
            <a:avLst/>
          </a:prstGeom>
        </p:spPr>
      </p:pic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851A634-92A6-4C6B-B8A5-61B098948137}"/>
              </a:ext>
            </a:extLst>
          </p:cNvPr>
          <p:cNvSpPr/>
          <p:nvPr/>
        </p:nvSpPr>
        <p:spPr>
          <a:xfrm flipV="1">
            <a:off x="5400951" y="2727569"/>
            <a:ext cx="1415101" cy="1173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0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E4591ED-29DB-4084-B22A-B12BA9183A42}"/>
              </a:ext>
            </a:extLst>
          </p:cNvPr>
          <p:cNvSpPr/>
          <p:nvPr/>
        </p:nvSpPr>
        <p:spPr>
          <a:xfrm>
            <a:off x="245437" y="4427051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重力を利用すると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A737E7-1C1A-4A85-9E89-4D74F04B1BEC}"/>
              </a:ext>
            </a:extLst>
          </p:cNvPr>
          <p:cNvSpPr/>
          <p:nvPr/>
        </p:nvSpPr>
        <p:spPr>
          <a:xfrm>
            <a:off x="245437" y="2178605"/>
            <a:ext cx="4596348" cy="2195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733FF9-09BC-41DF-B2A6-84E88CFB1455}"/>
              </a:ext>
            </a:extLst>
          </p:cNvPr>
          <p:cNvSpPr txBox="1"/>
          <p:nvPr/>
        </p:nvSpPr>
        <p:spPr>
          <a:xfrm>
            <a:off x="871216" y="2262224"/>
            <a:ext cx="33447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重力を使って敵の居る方に落下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敵を倒すことができるぞ！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DD7CF9-40E1-4619-9E1E-D1D397607BB2}"/>
              </a:ext>
            </a:extLst>
          </p:cNvPr>
          <p:cNvSpPr txBox="1"/>
          <p:nvPr/>
        </p:nvSpPr>
        <p:spPr>
          <a:xfrm>
            <a:off x="1002063" y="4545426"/>
            <a:ext cx="32344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まとめて倒すと得点がアップ！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ゴールするだけでなく得点を稼ごう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E3D600D-05A9-4D5E-9A12-B4B29AA1EE3E}"/>
              </a:ext>
            </a:extLst>
          </p:cNvPr>
          <p:cNvSpPr/>
          <p:nvPr/>
        </p:nvSpPr>
        <p:spPr>
          <a:xfrm>
            <a:off x="245438" y="1551740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737412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重力を切り替えて敵を倒せ！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793CB6B-81AE-4DCE-BB8B-9ADADB4BFE66}"/>
              </a:ext>
            </a:extLst>
          </p:cNvPr>
          <p:cNvSpPr/>
          <p:nvPr/>
        </p:nvSpPr>
        <p:spPr>
          <a:xfrm>
            <a:off x="5064213" y="1533405"/>
            <a:ext cx="4596348" cy="56823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0C3FCEF-E18E-4AE7-9D95-78C077A33247}"/>
              </a:ext>
            </a:extLst>
          </p:cNvPr>
          <p:cNvSpPr/>
          <p:nvPr/>
        </p:nvSpPr>
        <p:spPr>
          <a:xfrm>
            <a:off x="5073544" y="2187936"/>
            <a:ext cx="4596348" cy="4444223"/>
          </a:xfrm>
          <a:prstGeom prst="roundRect">
            <a:avLst>
              <a:gd name="adj" fmla="val 77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CAB1B1-6EFE-4255-AEAC-1B0D5DB8DD67}"/>
              </a:ext>
            </a:extLst>
          </p:cNvPr>
          <p:cNvSpPr txBox="1"/>
          <p:nvPr/>
        </p:nvSpPr>
        <p:spPr>
          <a:xfrm>
            <a:off x="5486050" y="1632856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物は様々な重力の影響を受ける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CC6258F-85B6-45EF-A0C3-8A07D3702010}"/>
              </a:ext>
            </a:extLst>
          </p:cNvPr>
          <p:cNvGrpSpPr/>
          <p:nvPr/>
        </p:nvGrpSpPr>
        <p:grpSpPr>
          <a:xfrm>
            <a:off x="217389" y="2804432"/>
            <a:ext cx="4652444" cy="1564340"/>
            <a:chOff x="-49883" y="2416498"/>
            <a:chExt cx="5235883" cy="1934007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851A634-92A6-4C6B-B8A5-61B098948137}"/>
                </a:ext>
              </a:extLst>
            </p:cNvPr>
            <p:cNvSpPr/>
            <p:nvPr/>
          </p:nvSpPr>
          <p:spPr>
            <a:xfrm>
              <a:off x="590496" y="3947347"/>
              <a:ext cx="3920394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F814550-A549-4A04-BD95-47B1E4479B37}"/>
                </a:ext>
              </a:extLst>
            </p:cNvPr>
            <p:cNvGrpSpPr/>
            <p:nvPr/>
          </p:nvGrpSpPr>
          <p:grpSpPr>
            <a:xfrm>
              <a:off x="2471972" y="2416498"/>
              <a:ext cx="2714028" cy="1934007"/>
              <a:chOff x="657536" y="2558460"/>
              <a:chExt cx="2714028" cy="1934007"/>
            </a:xfrm>
          </p:grpSpPr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779C39AA-9284-4ED2-AA2B-47C32313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38347" y="2822605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C32DFFE6-AFBC-4B27-98EF-7982DF389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5632" y="2660364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4981880-6456-47CD-9EE5-677815B789EA}"/>
                  </a:ext>
                </a:extLst>
              </p:cNvPr>
              <p:cNvSpPr txBox="1"/>
              <p:nvPr/>
            </p:nvSpPr>
            <p:spPr>
              <a:xfrm>
                <a:off x="1590084" y="296787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DA4974F-AAF3-4185-8659-BFD871ED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2480848"/>
              <a:ext cx="1897186" cy="1697258"/>
            </a:xfrm>
            <a:prstGeom prst="rect">
              <a:avLst/>
            </a:prstGeom>
          </p:spPr>
        </p:pic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431523FD-1375-4D01-875A-BD17FD1BFFAE}"/>
                </a:ext>
              </a:extLst>
            </p:cNvPr>
            <p:cNvSpPr/>
            <p:nvPr/>
          </p:nvSpPr>
          <p:spPr>
            <a:xfrm>
              <a:off x="1541720" y="310383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983EB2A-BC5C-4E9B-AF11-EE3EF46B7695}"/>
              </a:ext>
            </a:extLst>
          </p:cNvPr>
          <p:cNvGrpSpPr/>
          <p:nvPr/>
        </p:nvGrpSpPr>
        <p:grpSpPr>
          <a:xfrm>
            <a:off x="231789" y="4841995"/>
            <a:ext cx="4623644" cy="1739050"/>
            <a:chOff x="-49883" y="4582459"/>
            <a:chExt cx="5141980" cy="193400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2D4AC81-D92D-4E97-894F-A7F70F13DBC9}"/>
                </a:ext>
              </a:extLst>
            </p:cNvPr>
            <p:cNvSpPr/>
            <p:nvPr/>
          </p:nvSpPr>
          <p:spPr>
            <a:xfrm>
              <a:off x="590495" y="6173038"/>
              <a:ext cx="3920395" cy="2668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4B8FA86-193D-47E4-8D18-BBBEA52E5922}"/>
                </a:ext>
              </a:extLst>
            </p:cNvPr>
            <p:cNvGrpSpPr/>
            <p:nvPr/>
          </p:nvGrpSpPr>
          <p:grpSpPr>
            <a:xfrm>
              <a:off x="2064140" y="4582459"/>
              <a:ext cx="3027957" cy="1934007"/>
              <a:chOff x="1119701" y="4733373"/>
              <a:chExt cx="3027957" cy="1934007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7EAFD7C9-B86E-488D-9817-465E9195E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31527" y="5058881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2E20672B-FBCE-40B1-8B1A-8B76E4CB1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15670" y="505241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C014DE8F-1C90-49B4-A127-0861AA550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91079" y="5065346"/>
                <a:ext cx="1067043" cy="1282992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E8BE4639-E9F6-448B-BC7D-714C7A8B1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17797" y="4835277"/>
                <a:ext cx="1934007" cy="1730199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B267A434-8B04-4363-8319-B755739745F2}"/>
                  </a:ext>
                </a:extLst>
              </p:cNvPr>
              <p:cNvSpPr txBox="1"/>
              <p:nvPr/>
            </p:nvSpPr>
            <p:spPr>
              <a:xfrm>
                <a:off x="1958451" y="5125354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100</a:t>
                </a: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133BB5C-9FC3-4100-8A45-7ED130880362}"/>
                  </a:ext>
                </a:extLst>
              </p:cNvPr>
              <p:cNvSpPr txBox="1"/>
              <p:nvPr/>
            </p:nvSpPr>
            <p:spPr>
              <a:xfrm>
                <a:off x="2189875" y="5304991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200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8F8BF4D-6D0A-41F1-ADF6-0A58C5344BDA}"/>
                  </a:ext>
                </a:extLst>
              </p:cNvPr>
              <p:cNvSpPr txBox="1"/>
              <p:nvPr/>
            </p:nvSpPr>
            <p:spPr>
              <a:xfrm>
                <a:off x="2366178" y="5485789"/>
                <a:ext cx="178148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ja-JP" altLang="en-US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＋</a:t>
                </a:r>
                <a:r>
                  <a:rPr lang="en-US" altLang="ja-JP" sz="2000" dirty="0"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400</a:t>
                </a:r>
              </a:p>
            </p:txBody>
          </p:sp>
        </p:grp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69C066F6-D0B5-4E5B-A879-DC3940DF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883" y="4700833"/>
              <a:ext cx="1897186" cy="1697258"/>
            </a:xfrm>
            <a:prstGeom prst="rect">
              <a:avLst/>
            </a:prstGeom>
          </p:spPr>
        </p:pic>
        <p:sp>
          <p:nvSpPr>
            <p:cNvPr id="36" name="矢印: 右 35">
              <a:extLst>
                <a:ext uri="{FF2B5EF4-FFF2-40B4-BE49-F238E27FC236}">
                  <a16:creationId xmlns:a16="http://schemas.microsoft.com/office/drawing/2014/main" id="{5DAF09F5-3F2D-4DA8-8674-48380590D9B5}"/>
                </a:ext>
              </a:extLst>
            </p:cNvPr>
            <p:cNvSpPr/>
            <p:nvPr/>
          </p:nvSpPr>
          <p:spPr>
            <a:xfrm>
              <a:off x="1541720" y="5333394"/>
              <a:ext cx="585596" cy="5593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0478987" y="2570483"/>
            <a:ext cx="4370764" cy="1323538"/>
            <a:chOff x="5186336" y="2698621"/>
            <a:chExt cx="4370764" cy="1323538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819EB99-F6C0-493D-80FC-A1CE5111C307}"/>
                </a:ext>
              </a:extLst>
            </p:cNvPr>
            <p:cNvGrpSpPr/>
            <p:nvPr/>
          </p:nvGrpSpPr>
          <p:grpSpPr>
            <a:xfrm>
              <a:off x="5186336" y="2698621"/>
              <a:ext cx="4370764" cy="1323538"/>
              <a:chOff x="5169994" y="2777848"/>
              <a:chExt cx="4370764" cy="1323538"/>
            </a:xfrm>
          </p:grpSpPr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69B35666-4289-4136-A4EC-74DFFE8CEB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38" t="25943" r="36540" b="40874"/>
              <a:stretch/>
            </p:blipFill>
            <p:spPr>
              <a:xfrm>
                <a:off x="5169994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1" name="図 40">
                <a:extLst>
                  <a:ext uri="{FF2B5EF4-FFF2-40B4-BE49-F238E27FC236}">
                    <a16:creationId xmlns:a16="http://schemas.microsoft.com/office/drawing/2014/main" id="{6052AEE6-C81D-4597-9759-F20FCE4843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8067" r="48227" b="38749"/>
              <a:stretch/>
            </p:blipFill>
            <p:spPr>
              <a:xfrm>
                <a:off x="6663242" y="2804431"/>
                <a:ext cx="1384267" cy="1296955"/>
              </a:xfrm>
              <a:prstGeom prst="rect">
                <a:avLst/>
              </a:prstGeom>
            </p:spPr>
          </p:pic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1709ACB6-CAD5-4A47-ACBC-6001DB393D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92" t="27502" r="39485" b="39314"/>
              <a:stretch/>
            </p:blipFill>
            <p:spPr>
              <a:xfrm>
                <a:off x="8156490" y="2777848"/>
                <a:ext cx="1384268" cy="1296955"/>
              </a:xfrm>
              <a:prstGeom prst="rect">
                <a:avLst/>
              </a:prstGeom>
            </p:spPr>
          </p:pic>
        </p:grpSp>
        <p:sp>
          <p:nvSpPr>
            <p:cNvPr id="45" name="矢印: 右 44">
              <a:extLst>
                <a:ext uri="{FF2B5EF4-FFF2-40B4-BE49-F238E27FC236}">
                  <a16:creationId xmlns:a16="http://schemas.microsoft.com/office/drawing/2014/main" id="{AB831F11-64FA-4765-B63B-CE2152739197}"/>
                </a:ext>
              </a:extLst>
            </p:cNvPr>
            <p:cNvSpPr/>
            <p:nvPr/>
          </p:nvSpPr>
          <p:spPr>
            <a:xfrm>
              <a:off x="6464905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6" name="矢印: 右 45">
              <a:extLst>
                <a:ext uri="{FF2B5EF4-FFF2-40B4-BE49-F238E27FC236}">
                  <a16:creationId xmlns:a16="http://schemas.microsoft.com/office/drawing/2014/main" id="{5FFE3CB9-EFD9-4D19-9771-D0D28F7839D2}"/>
                </a:ext>
              </a:extLst>
            </p:cNvPr>
            <p:cNvSpPr/>
            <p:nvPr/>
          </p:nvSpPr>
          <p:spPr>
            <a:xfrm>
              <a:off x="7969121" y="3233011"/>
              <a:ext cx="316567" cy="45242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13999B-FBA6-4317-B1A1-338BE82625DE}"/>
              </a:ext>
            </a:extLst>
          </p:cNvPr>
          <p:cNvSpPr txBox="1"/>
          <p:nvPr/>
        </p:nvSpPr>
        <p:spPr>
          <a:xfrm>
            <a:off x="5343337" y="4262915"/>
            <a:ext cx="403809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棘によって行けない場所でも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障害物を利用することで、行けるように</a:t>
            </a:r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何でもない障害物が、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重力によって、思わぬ動きにつながる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どの重力に影響されるか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見極めて、道を切り開け！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81" y="3936947"/>
            <a:ext cx="1758125" cy="28044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81" y="2834529"/>
            <a:ext cx="1758125" cy="176859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6354758" y="2653498"/>
            <a:ext cx="637248" cy="6002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43" y="2568392"/>
            <a:ext cx="1867978" cy="1671128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>
          <a:xfrm flipV="1">
            <a:off x="6673382" y="3394093"/>
            <a:ext cx="0" cy="45242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図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6" y="3926090"/>
            <a:ext cx="1758125" cy="28044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6" y="2823672"/>
            <a:ext cx="1758125" cy="176859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06AD1B7C-2342-4B45-B454-5485198329B1}"/>
              </a:ext>
            </a:extLst>
          </p:cNvPr>
          <p:cNvSpPr/>
          <p:nvPr/>
        </p:nvSpPr>
        <p:spPr>
          <a:xfrm>
            <a:off x="8959989" y="2775761"/>
            <a:ext cx="257278" cy="2423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08" y="2557535"/>
            <a:ext cx="1867978" cy="1671128"/>
          </a:xfrm>
          <a:prstGeom prst="rect">
            <a:avLst/>
          </a:prstGeom>
        </p:spPr>
      </p:pic>
      <p:cxnSp>
        <p:nvCxnSpPr>
          <p:cNvPr id="53" name="直線矢印コネクタ 52"/>
          <p:cNvCxnSpPr/>
          <p:nvPr/>
        </p:nvCxnSpPr>
        <p:spPr>
          <a:xfrm flipV="1">
            <a:off x="9088628" y="3331084"/>
            <a:ext cx="0" cy="45242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矢印: 右 4">
            <a:extLst>
              <a:ext uri="{FF2B5EF4-FFF2-40B4-BE49-F238E27FC236}">
                <a16:creationId xmlns:a16="http://schemas.microsoft.com/office/drawing/2014/main" id="{431523FD-1375-4D01-875A-BD17FD1BFFAE}"/>
              </a:ext>
            </a:extLst>
          </p:cNvPr>
          <p:cNvSpPr/>
          <p:nvPr/>
        </p:nvSpPr>
        <p:spPr>
          <a:xfrm>
            <a:off x="7111546" y="3276493"/>
            <a:ext cx="520343" cy="45242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4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8146176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15362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3F99E3A1-3116-4FB8-AF73-F2B3B431F00C}"/>
              </a:ext>
            </a:extLst>
          </p:cNvPr>
          <p:cNvSpPr txBox="1">
            <a:spLocks/>
          </p:cNvSpPr>
          <p:nvPr/>
        </p:nvSpPr>
        <p:spPr>
          <a:xfrm>
            <a:off x="419196" y="149564"/>
            <a:ext cx="4437466" cy="1962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000"/>
              </a:lnSpc>
            </a:pPr>
            <a:r>
              <a:rPr lang="ja-JP" altLang="en-US" sz="8000" b="1" dirty="0" smtClean="0"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星の導き</a:t>
            </a:r>
            <a:endParaRPr lang="en-US" altLang="ja-JP" sz="8000" b="1" dirty="0" smtClean="0"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en-US" altLang="ja-JP" sz="3200" b="1" dirty="0" smtClean="0">
                <a:latin typeface="GLT-ごぬんねObsolete" panose="00000500000000000000" pitchFamily="50" charset="-128"/>
                <a:ea typeface="GLT-ごぬんねObsolete" panose="00000500000000000000" pitchFamily="50" charset="-128"/>
              </a:rPr>
              <a:t>star attraction</a:t>
            </a:r>
            <a:endParaRPr lang="ja-JP" altLang="en-US" sz="3200" b="1" dirty="0">
              <a:latin typeface="GLT-ごぬんねObsolete" panose="00000500000000000000" pitchFamily="50" charset="-128"/>
              <a:ea typeface="GLT-ごぬんねObsolete" panose="000005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9AFC-122D-46D7-84D8-520D5D136111}"/>
              </a:ext>
            </a:extLst>
          </p:cNvPr>
          <p:cNvSpPr txBox="1"/>
          <p:nvPr/>
        </p:nvSpPr>
        <p:spPr>
          <a:xfrm>
            <a:off x="5015544" y="455779"/>
            <a:ext cx="460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引力を発生させる星を操り、ゴールを目指せ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を使って、ステージ上のオブジェクトを引き寄せギミックを解き明かそう！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2377" y="2223857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2377" y="4462115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1554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/>
          <p:cNvGrpSpPr/>
          <p:nvPr/>
        </p:nvGrpSpPr>
        <p:grpSpPr>
          <a:xfrm>
            <a:off x="614291" y="2324271"/>
            <a:ext cx="1563133" cy="1122614"/>
            <a:chOff x="651026" y="2331891"/>
            <a:chExt cx="1563133" cy="1122614"/>
          </a:xfrm>
        </p:grpSpPr>
        <p:sp>
          <p:nvSpPr>
            <p:cNvPr id="3" name="楕円 2"/>
            <p:cNvSpPr/>
            <p:nvPr/>
          </p:nvSpPr>
          <p:spPr>
            <a:xfrm>
              <a:off x="662546" y="2331891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/>
          </p:nvGrpSpPr>
          <p:grpSpPr>
            <a:xfrm rot="1469520">
              <a:off x="1935397" y="2852703"/>
              <a:ext cx="185738" cy="326459"/>
              <a:chOff x="6800850" y="2818086"/>
              <a:chExt cx="266700" cy="468761"/>
            </a:xfrm>
          </p:grpSpPr>
          <p:sp>
            <p:nvSpPr>
              <p:cNvPr id="17" name="楕円 16"/>
              <p:cNvSpPr/>
              <p:nvPr/>
            </p:nvSpPr>
            <p:spPr>
              <a:xfrm>
                <a:off x="6800850" y="2818086"/>
                <a:ext cx="266700" cy="266700"/>
              </a:xfrm>
              <a:prstGeom prst="ellipse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6905625" y="2971800"/>
                <a:ext cx="57150" cy="31504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6834188" y="3200400"/>
                <a:ext cx="100012" cy="45719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6834188" y="3125514"/>
                <a:ext cx="100012" cy="45719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3" name="上矢印 22"/>
            <p:cNvSpPr/>
            <p:nvPr/>
          </p:nvSpPr>
          <p:spPr>
            <a:xfrm rot="17646428">
              <a:off x="1428151" y="2509869"/>
              <a:ext cx="220980" cy="638042"/>
            </a:xfrm>
            <a:prstGeom prst="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51026" y="3299869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031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07571" y="3679499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引力で物を引き寄せる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947952" y="3286847"/>
            <a:ext cx="156313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998838" y="2275038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上矢印 30"/>
          <p:cNvSpPr/>
          <p:nvPr/>
        </p:nvSpPr>
        <p:spPr>
          <a:xfrm rot="3827826">
            <a:off x="3673540" y="2546645"/>
            <a:ext cx="220980" cy="434820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2895804" y="2647120"/>
            <a:ext cx="594326" cy="594326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86" y="2568922"/>
            <a:ext cx="845742" cy="756617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749633" y="3664827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引力でプレイヤーを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引き寄せることができる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605888" y="4476981"/>
            <a:ext cx="1563133" cy="1405934"/>
            <a:chOff x="5750585" y="3358918"/>
            <a:chExt cx="1563133" cy="1405934"/>
          </a:xfrm>
        </p:grpSpPr>
        <p:sp>
          <p:nvSpPr>
            <p:cNvPr id="34" name="正方形/長方形 33"/>
            <p:cNvSpPr/>
            <p:nvPr/>
          </p:nvSpPr>
          <p:spPr>
            <a:xfrm>
              <a:off x="5750585" y="4610216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/>
            <p:cNvSpPr/>
            <p:nvPr/>
          </p:nvSpPr>
          <p:spPr>
            <a:xfrm>
              <a:off x="6239558" y="3784014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楕円 36"/>
            <p:cNvSpPr/>
            <p:nvPr/>
          </p:nvSpPr>
          <p:spPr>
            <a:xfrm>
              <a:off x="6453555" y="3998580"/>
              <a:ext cx="291425" cy="291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/>
            <p:cNvSpPr/>
            <p:nvPr/>
          </p:nvSpPr>
          <p:spPr>
            <a:xfrm>
              <a:off x="6421661" y="3358918"/>
              <a:ext cx="596422" cy="5964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楕円 39"/>
            <p:cNvSpPr/>
            <p:nvPr/>
          </p:nvSpPr>
          <p:spPr>
            <a:xfrm>
              <a:off x="6305664" y="4425995"/>
              <a:ext cx="77866" cy="778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楕円 38"/>
            <p:cNvSpPr/>
            <p:nvPr/>
          </p:nvSpPr>
          <p:spPr>
            <a:xfrm>
              <a:off x="6345398" y="4382311"/>
              <a:ext cx="165234" cy="1652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/>
            <p:cNvSpPr/>
            <p:nvPr/>
          </p:nvSpPr>
          <p:spPr>
            <a:xfrm>
              <a:off x="6421661" y="4345552"/>
              <a:ext cx="220980" cy="2209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07569" y="5967812"/>
            <a:ext cx="19597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引力で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物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体の軌道を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そらすことができる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3002463" y="4591352"/>
            <a:ext cx="1563133" cy="1291563"/>
            <a:chOff x="6027712" y="3902398"/>
            <a:chExt cx="1563133" cy="1291563"/>
          </a:xfrm>
        </p:grpSpPr>
        <p:sp>
          <p:nvSpPr>
            <p:cNvPr id="43" name="正方形/長方形 42"/>
            <p:cNvSpPr/>
            <p:nvPr/>
          </p:nvSpPr>
          <p:spPr>
            <a:xfrm>
              <a:off x="6027712" y="5039325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楕円 43"/>
            <p:cNvSpPr/>
            <p:nvPr/>
          </p:nvSpPr>
          <p:spPr>
            <a:xfrm>
              <a:off x="6569121" y="3978629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角丸四角形 44"/>
            <p:cNvSpPr/>
            <p:nvPr/>
          </p:nvSpPr>
          <p:spPr>
            <a:xfrm>
              <a:off x="6369803" y="4253092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391" y="3902398"/>
              <a:ext cx="243487" cy="289632"/>
            </a:xfrm>
            <a:prstGeom prst="rect">
              <a:avLst/>
            </a:prstGeom>
          </p:spPr>
        </p:pic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2713719" y="5965160"/>
            <a:ext cx="20315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星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に敵が当たるとダメージを与えることができる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15544" y="2228015"/>
            <a:ext cx="4596348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6580769" y="4462115"/>
            <a:ext cx="1470442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5232052" y="3286847"/>
            <a:ext cx="48682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478392" y="3286847"/>
            <a:ext cx="649556" cy="154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上矢印 53"/>
          <p:cNvSpPr/>
          <p:nvPr/>
        </p:nvSpPr>
        <p:spPr>
          <a:xfrm rot="5400000">
            <a:off x="7290060" y="2839811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065661" y="3286847"/>
            <a:ext cx="48682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556619" y="3288432"/>
            <a:ext cx="649556" cy="154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/>
          <p:cNvSpPr/>
          <p:nvPr/>
        </p:nvSpPr>
        <p:spPr>
          <a:xfrm>
            <a:off x="5184190" y="2282246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上矢印 58"/>
          <p:cNvSpPr/>
          <p:nvPr/>
        </p:nvSpPr>
        <p:spPr>
          <a:xfrm rot="16200000">
            <a:off x="6155949" y="2799118"/>
            <a:ext cx="220980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楕円 59"/>
          <p:cNvSpPr/>
          <p:nvPr/>
        </p:nvSpPr>
        <p:spPr>
          <a:xfrm>
            <a:off x="8065661" y="2277830"/>
            <a:ext cx="480314" cy="480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>
            <a:stCxn id="52" idx="3"/>
          </p:cNvCxnSpPr>
          <p:nvPr/>
        </p:nvCxnSpPr>
        <p:spPr>
          <a:xfrm>
            <a:off x="5718875" y="3364165"/>
            <a:ext cx="14955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6" idx="1"/>
          </p:cNvCxnSpPr>
          <p:nvPr/>
        </p:nvCxnSpPr>
        <p:spPr>
          <a:xfrm flipV="1">
            <a:off x="8556619" y="3364165"/>
            <a:ext cx="959340" cy="15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286170" y="366019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そのままだと進む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ことができないが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787115" y="3666906"/>
            <a:ext cx="16836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リフトを引き寄せれば進むことができる！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74" name="グループ化 73"/>
          <p:cNvGrpSpPr/>
          <p:nvPr/>
        </p:nvGrpSpPr>
        <p:grpSpPr>
          <a:xfrm>
            <a:off x="5116409" y="4994944"/>
            <a:ext cx="1268713" cy="951767"/>
            <a:chOff x="5274916" y="4931148"/>
            <a:chExt cx="1268713" cy="951767"/>
          </a:xfrm>
        </p:grpSpPr>
        <p:sp>
          <p:nvSpPr>
            <p:cNvPr id="68" name="正方形/長方形 67"/>
            <p:cNvSpPr/>
            <p:nvPr/>
          </p:nvSpPr>
          <p:spPr>
            <a:xfrm>
              <a:off x="5274916" y="5728279"/>
              <a:ext cx="126871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/>
            <p:cNvSpPr/>
            <p:nvPr/>
          </p:nvSpPr>
          <p:spPr>
            <a:xfrm>
              <a:off x="5548896" y="4931148"/>
              <a:ext cx="343097" cy="34309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/>
            <p:cNvSpPr/>
            <p:nvPr/>
          </p:nvSpPr>
          <p:spPr>
            <a:xfrm>
              <a:off x="5458884" y="5458990"/>
              <a:ext cx="77866" cy="778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/>
            <p:cNvSpPr/>
            <p:nvPr/>
          </p:nvSpPr>
          <p:spPr>
            <a:xfrm>
              <a:off x="5498618" y="5415306"/>
              <a:ext cx="165234" cy="1652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/>
            <p:cNvSpPr/>
            <p:nvPr/>
          </p:nvSpPr>
          <p:spPr>
            <a:xfrm>
              <a:off x="5614621" y="5338212"/>
              <a:ext cx="220980" cy="2209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/>
            <p:cNvSpPr/>
            <p:nvPr/>
          </p:nvSpPr>
          <p:spPr>
            <a:xfrm>
              <a:off x="5758652" y="5159647"/>
              <a:ext cx="291425" cy="291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5948385" y="5257620"/>
              <a:ext cx="465050" cy="46505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5" name="図 74"/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50" y="5369155"/>
            <a:ext cx="322306" cy="383389"/>
          </a:xfrm>
          <a:prstGeom prst="rect">
            <a:avLst/>
          </a:prstGeom>
        </p:spPr>
      </p:pic>
      <p:grpSp>
        <p:nvGrpSpPr>
          <p:cNvPr id="112" name="グループ化 111"/>
          <p:cNvGrpSpPr/>
          <p:nvPr/>
        </p:nvGrpSpPr>
        <p:grpSpPr>
          <a:xfrm>
            <a:off x="6693808" y="5080523"/>
            <a:ext cx="305603" cy="285111"/>
            <a:chOff x="6908858" y="5324272"/>
            <a:chExt cx="305603" cy="285111"/>
          </a:xfrm>
        </p:grpSpPr>
        <p:cxnSp>
          <p:nvCxnSpPr>
            <p:cNvPr id="85" name="直線コネクタ 84"/>
            <p:cNvCxnSpPr/>
            <p:nvPr/>
          </p:nvCxnSpPr>
          <p:spPr>
            <a:xfrm>
              <a:off x="6908858" y="5489641"/>
              <a:ext cx="261086" cy="35464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 flipV="1">
              <a:off x="6948488" y="5525105"/>
              <a:ext cx="221456" cy="18953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6948488" y="5548322"/>
              <a:ext cx="203373" cy="22355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 flipH="1">
              <a:off x="6998494" y="5570677"/>
              <a:ext cx="153367" cy="1635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/>
            <p:cNvCxnSpPr/>
            <p:nvPr/>
          </p:nvCxnSpPr>
          <p:spPr>
            <a:xfrm flipH="1" flipV="1">
              <a:off x="6998494" y="5582991"/>
              <a:ext cx="100012" cy="2639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/>
            <p:cNvSpPr/>
            <p:nvPr/>
          </p:nvSpPr>
          <p:spPr>
            <a:xfrm>
              <a:off x="6908858" y="5324272"/>
              <a:ext cx="305603" cy="1546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0" name="楕円 109"/>
          <p:cNvSpPr/>
          <p:nvPr/>
        </p:nvSpPr>
        <p:spPr>
          <a:xfrm>
            <a:off x="6706711" y="5572401"/>
            <a:ext cx="274910" cy="2749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上矢印 112"/>
          <p:cNvSpPr/>
          <p:nvPr/>
        </p:nvSpPr>
        <p:spPr>
          <a:xfrm rot="10800000">
            <a:off x="7049417" y="5129481"/>
            <a:ext cx="170462" cy="638042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0" name="グループ化 119"/>
          <p:cNvGrpSpPr/>
          <p:nvPr/>
        </p:nvGrpSpPr>
        <p:grpSpPr>
          <a:xfrm>
            <a:off x="7604472" y="5279629"/>
            <a:ext cx="305603" cy="411201"/>
            <a:chOff x="6908858" y="5341041"/>
            <a:chExt cx="305603" cy="411201"/>
          </a:xfrm>
        </p:grpSpPr>
        <p:cxnSp>
          <p:nvCxnSpPr>
            <p:cNvPr id="121" name="直線コネクタ 120"/>
            <p:cNvCxnSpPr/>
            <p:nvPr/>
          </p:nvCxnSpPr>
          <p:spPr>
            <a:xfrm>
              <a:off x="6908858" y="5489641"/>
              <a:ext cx="261086" cy="8530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/>
            <p:nvPr/>
          </p:nvCxnSpPr>
          <p:spPr>
            <a:xfrm flipV="1">
              <a:off x="6948488" y="5576642"/>
              <a:ext cx="221456" cy="35024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>
              <a:off x="6966238" y="5609383"/>
              <a:ext cx="158377" cy="40346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/>
            <p:cNvCxnSpPr/>
            <p:nvPr/>
          </p:nvCxnSpPr>
          <p:spPr>
            <a:xfrm flipH="1">
              <a:off x="6994938" y="5649730"/>
              <a:ext cx="111793" cy="3333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/>
            <p:cNvCxnSpPr/>
            <p:nvPr/>
          </p:nvCxnSpPr>
          <p:spPr>
            <a:xfrm flipH="1" flipV="1">
              <a:off x="6994939" y="5682470"/>
              <a:ext cx="89372" cy="69772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正方形/長方形 125"/>
            <p:cNvSpPr/>
            <p:nvPr/>
          </p:nvSpPr>
          <p:spPr>
            <a:xfrm>
              <a:off x="6908858" y="5341041"/>
              <a:ext cx="305603" cy="1546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8" name="上矢印 137"/>
          <p:cNvSpPr/>
          <p:nvPr/>
        </p:nvSpPr>
        <p:spPr>
          <a:xfrm>
            <a:off x="7672043" y="4982138"/>
            <a:ext cx="170462" cy="230848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上矢印 138"/>
          <p:cNvSpPr/>
          <p:nvPr/>
        </p:nvSpPr>
        <p:spPr>
          <a:xfrm rot="5400000">
            <a:off x="7268555" y="5366517"/>
            <a:ext cx="282714" cy="210345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848880" y="4939299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壊れる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6" name="直線矢印コネクタ 145"/>
          <p:cNvCxnSpPr/>
          <p:nvPr/>
        </p:nvCxnSpPr>
        <p:spPr>
          <a:xfrm flipH="1">
            <a:off x="6119298" y="5137064"/>
            <a:ext cx="95466" cy="1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741928" y="5220036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大砲の弾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48" name="直線矢印コネクタ 147"/>
          <p:cNvCxnSpPr>
            <a:stCxn id="147" idx="2"/>
          </p:cNvCxnSpPr>
          <p:nvPr/>
        </p:nvCxnSpPr>
        <p:spPr>
          <a:xfrm>
            <a:off x="5159487" y="5435480"/>
            <a:ext cx="126683" cy="7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841910" y="4772042"/>
            <a:ext cx="8351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バネブロック</a:t>
            </a:r>
            <a:endParaRPr lang="en-US" altLang="ja-JP" sz="8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64" name="直線矢印コネクタ 163"/>
          <p:cNvCxnSpPr/>
          <p:nvPr/>
        </p:nvCxnSpPr>
        <p:spPr>
          <a:xfrm flipH="1">
            <a:off x="7028979" y="4982138"/>
            <a:ext cx="66067" cy="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楕円 169"/>
          <p:cNvSpPr/>
          <p:nvPr/>
        </p:nvSpPr>
        <p:spPr>
          <a:xfrm>
            <a:off x="8342220" y="5264685"/>
            <a:ext cx="274910" cy="2749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2" name="グループ化 191"/>
          <p:cNvGrpSpPr/>
          <p:nvPr/>
        </p:nvGrpSpPr>
        <p:grpSpPr>
          <a:xfrm>
            <a:off x="8209300" y="4970668"/>
            <a:ext cx="625768" cy="870386"/>
            <a:chOff x="8209300" y="4446788"/>
            <a:chExt cx="625768" cy="87038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209300" y="4978620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73" name="直線矢印コネクタ 172"/>
            <p:cNvCxnSpPr/>
            <p:nvPr/>
          </p:nvCxnSpPr>
          <p:spPr>
            <a:xfrm flipV="1">
              <a:off x="8357631" y="4903101"/>
              <a:ext cx="103320" cy="1807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テキスト ボックス 179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254274" y="4446788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81" name="直線矢印コネクタ 180"/>
            <p:cNvCxnSpPr/>
            <p:nvPr/>
          </p:nvCxnSpPr>
          <p:spPr>
            <a:xfrm>
              <a:off x="8390754" y="4717253"/>
              <a:ext cx="77990" cy="1532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5E883AAB-0AA2-4C2F-A3C2-4D3C30C19ECB}"/>
                </a:ext>
              </a:extLst>
            </p:cNvPr>
            <p:cNvSpPr txBox="1"/>
            <p:nvPr/>
          </p:nvSpPr>
          <p:spPr>
            <a:xfrm>
              <a:off x="8638748" y="4727373"/>
              <a:ext cx="19632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600" b="1" dirty="0" smtClean="0">
                  <a:solidFill>
                    <a:srgbClr val="FFFF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Ⓟ</a:t>
              </a:r>
              <a:endParaRPr lang="en-US" altLang="ja-JP" sz="1600" b="1" dirty="0">
                <a:solidFill>
                  <a:srgbClr val="FFFF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186" name="直線矢印コネクタ 185"/>
            <p:cNvCxnSpPr>
              <a:stCxn id="185" idx="1"/>
            </p:cNvCxnSpPr>
            <p:nvPr/>
          </p:nvCxnSpPr>
          <p:spPr>
            <a:xfrm flipH="1">
              <a:off x="8500585" y="4896650"/>
              <a:ext cx="138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上矢印 189"/>
          <p:cNvSpPr/>
          <p:nvPr/>
        </p:nvSpPr>
        <p:spPr>
          <a:xfrm rot="5400000">
            <a:off x="8841509" y="5367407"/>
            <a:ext cx="282714" cy="138708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9138093" y="5101992"/>
            <a:ext cx="3599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b="1" dirty="0" smtClean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Ⓟ</a:t>
            </a:r>
            <a:endParaRPr lang="en-US" altLang="ja-JP" sz="3200" b="1" dirty="0">
              <a:ln>
                <a:solidFill>
                  <a:srgbClr val="FFFF00"/>
                </a:solidFill>
              </a:ln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876078" y="6008097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軌道をそらし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ブロックを壊せ！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450561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引力を使ってバネ力を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ためて大ジャンプだ！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8011618" y="6007211"/>
            <a:ext cx="17395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アイテムを集めて圧縮強力なアイテムに！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775169" y="4475352"/>
            <a:ext cx="309034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ギミックによって、様々なステージが楽しめる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7" name="テキスト ボックス 196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8215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引力によってできること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3357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引力によって実現できる遊び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8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26031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8">
            <a:extLst>
              <a:ext uri="{FF2B5EF4-FFF2-40B4-BE49-F238E27FC236}">
                <a16:creationId xmlns:a16="http://schemas.microsoft.com/office/drawing/2014/main" id="{A1B878E7-7D4C-460A-9271-73B1AF14A77D}"/>
              </a:ext>
            </a:extLst>
          </p:cNvPr>
          <p:cNvSpPr/>
          <p:nvPr/>
        </p:nvSpPr>
        <p:spPr>
          <a:xfrm>
            <a:off x="5015544" y="1539129"/>
            <a:ext cx="4596348" cy="5724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260314" y="2228013"/>
            <a:ext cx="4596348" cy="4360081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602577" y="2670477"/>
            <a:ext cx="1563133" cy="1291563"/>
            <a:chOff x="6027712" y="3902398"/>
            <a:chExt cx="1563133" cy="1291563"/>
          </a:xfrm>
        </p:grpSpPr>
        <p:sp>
          <p:nvSpPr>
            <p:cNvPr id="10" name="正方形/長方形 9"/>
            <p:cNvSpPr/>
            <p:nvPr/>
          </p:nvSpPr>
          <p:spPr>
            <a:xfrm>
              <a:off x="6027712" y="5039325"/>
              <a:ext cx="1563133" cy="15463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6569121" y="3978629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6369803" y="4253092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391" y="3902398"/>
              <a:ext cx="243487" cy="289632"/>
            </a:xfrm>
            <a:prstGeom prst="rect">
              <a:avLst/>
            </a:prstGeom>
          </p:spPr>
        </p:pic>
      </p:grpSp>
      <p:sp>
        <p:nvSpPr>
          <p:cNvPr id="15" name="正方形/長方形 14"/>
          <p:cNvSpPr/>
          <p:nvPr/>
        </p:nvSpPr>
        <p:spPr>
          <a:xfrm>
            <a:off x="2850063" y="3807404"/>
            <a:ext cx="1563133" cy="154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3192154" y="2620115"/>
            <a:ext cx="944457" cy="1103632"/>
            <a:chOff x="3192154" y="2264515"/>
            <a:chExt cx="944457" cy="1103632"/>
          </a:xfrm>
        </p:grpSpPr>
        <p:sp>
          <p:nvSpPr>
            <p:cNvPr id="16" name="楕円 15"/>
            <p:cNvSpPr/>
            <p:nvPr/>
          </p:nvSpPr>
          <p:spPr>
            <a:xfrm>
              <a:off x="3391472" y="2462551"/>
              <a:ext cx="480314" cy="48031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3192154" y="2737014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54" y="2430561"/>
              <a:ext cx="147978" cy="256963"/>
            </a:xfrm>
            <a:prstGeom prst="rect">
              <a:avLst/>
            </a:prstGeom>
          </p:spPr>
        </p:pic>
        <p:sp>
          <p:nvSpPr>
            <p:cNvPr id="20" name="角丸四角形 19"/>
            <p:cNvSpPr/>
            <p:nvPr/>
          </p:nvSpPr>
          <p:spPr>
            <a:xfrm>
              <a:off x="3539450" y="2920370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0" y="2613917"/>
              <a:ext cx="147978" cy="256963"/>
            </a:xfrm>
            <a:prstGeom prst="rect">
              <a:avLst/>
            </a:prstGeom>
          </p:spPr>
        </p:pic>
        <p:sp>
          <p:nvSpPr>
            <p:cNvPr id="22" name="角丸四角形 21"/>
            <p:cNvSpPr/>
            <p:nvPr/>
          </p:nvSpPr>
          <p:spPr>
            <a:xfrm>
              <a:off x="3871786" y="2570968"/>
              <a:ext cx="264825" cy="44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786" y="2264515"/>
              <a:ext cx="147978" cy="256963"/>
            </a:xfrm>
            <a:prstGeom prst="rect">
              <a:avLst/>
            </a:prstGeom>
          </p:spPr>
        </p:pic>
      </p:grpSp>
      <p:sp>
        <p:nvSpPr>
          <p:cNvPr id="25" name="上矢印 24"/>
          <p:cNvSpPr/>
          <p:nvPr/>
        </p:nvSpPr>
        <p:spPr>
          <a:xfrm rot="5400000">
            <a:off x="2306493" y="3117567"/>
            <a:ext cx="402956" cy="299807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04640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57607" y="2228013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5004639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10">
            <a:extLst>
              <a:ext uri="{FF2B5EF4-FFF2-40B4-BE49-F238E27FC236}">
                <a16:creationId xmlns:a16="http://schemas.microsoft.com/office/drawing/2014/main" id="{CC50A1DB-CF8D-44A9-A3DF-8DE40905211C}"/>
              </a:ext>
            </a:extLst>
          </p:cNvPr>
          <p:cNvSpPr/>
          <p:nvPr/>
        </p:nvSpPr>
        <p:spPr>
          <a:xfrm>
            <a:off x="7357607" y="4462114"/>
            <a:ext cx="2254285" cy="2125980"/>
          </a:xfrm>
          <a:prstGeom prst="roundRect">
            <a:avLst>
              <a:gd name="adj" fmla="val 49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角丸四角形 33"/>
          <p:cNvSpPr/>
          <p:nvPr/>
        </p:nvSpPr>
        <p:spPr>
          <a:xfrm>
            <a:off x="5870766" y="2422237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5578409" y="2692334"/>
            <a:ext cx="713010" cy="722733"/>
          </a:xfrm>
          <a:prstGeom prst="rect">
            <a:avLst/>
          </a:prstGeom>
        </p:spPr>
      </p:pic>
      <p:sp>
        <p:nvSpPr>
          <p:cNvPr id="36" name="角丸四角形 35"/>
          <p:cNvSpPr/>
          <p:nvPr/>
        </p:nvSpPr>
        <p:spPr>
          <a:xfrm>
            <a:off x="8225237" y="2439585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7826" flipV="1">
            <a:off x="7701899" y="2476767"/>
            <a:ext cx="914347" cy="892367"/>
          </a:xfrm>
          <a:prstGeom prst="rect">
            <a:avLst/>
          </a:prstGeom>
        </p:spPr>
      </p:pic>
      <p:grpSp>
        <p:nvGrpSpPr>
          <p:cNvPr id="41" name="グループ化 40"/>
          <p:cNvGrpSpPr/>
          <p:nvPr/>
        </p:nvGrpSpPr>
        <p:grpSpPr>
          <a:xfrm>
            <a:off x="5236998" y="4846850"/>
            <a:ext cx="1786559" cy="877587"/>
            <a:chOff x="5328598" y="4698852"/>
            <a:chExt cx="1786559" cy="877587"/>
          </a:xfrm>
        </p:grpSpPr>
        <p:sp>
          <p:nvSpPr>
            <p:cNvPr id="38" name="角丸四角形 37"/>
            <p:cNvSpPr/>
            <p:nvPr/>
          </p:nvSpPr>
          <p:spPr>
            <a:xfrm>
              <a:off x="5328598" y="4698852"/>
              <a:ext cx="519024" cy="8775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角丸四角形 38"/>
            <p:cNvSpPr/>
            <p:nvPr/>
          </p:nvSpPr>
          <p:spPr>
            <a:xfrm>
              <a:off x="6340242" y="4750189"/>
              <a:ext cx="774915" cy="7749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上矢印 39"/>
            <p:cNvSpPr/>
            <p:nvPr/>
          </p:nvSpPr>
          <p:spPr>
            <a:xfrm rot="5400000">
              <a:off x="5892454" y="4987742"/>
              <a:ext cx="402956" cy="299807"/>
            </a:xfrm>
            <a:prstGeom prst="up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6263" y="4198056"/>
            <a:ext cx="4104450" cy="2144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１体では与えるダメージが少なく、時間がかかってしまうが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引力の有効範囲に敵を多く入れると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入れた数分だけ敵に多くダメージを与えることができるぞ！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時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に、枠内にいる一番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消費している敵に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HP</a:t>
            </a:r>
            <a:r>
              <a:rPr lang="ja-JP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は統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一されるぞ！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2000"/>
              </a:lnSpc>
            </a:pP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敵を倒すとポイントがもらえるので、固めて一気に倒そう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!!</a:t>
            </a:r>
          </a:p>
        </p:txBody>
      </p:sp>
      <p:sp>
        <p:nvSpPr>
          <p:cNvPr id="43" name="タイトル 1">
            <a:extLst>
              <a:ext uri="{FF2B5EF4-FFF2-40B4-BE49-F238E27FC236}">
                <a16:creationId xmlns:a16="http://schemas.microsoft.com/office/drawing/2014/main" id="{8167822D-7A96-4FCB-B65F-627891E5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35172"/>
            <a:ext cx="8543925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を使って効率よく敵を倒せ！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11649" y="2302794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アーチャー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95318" y="2308211"/>
            <a:ext cx="8637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ランサー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011649" y="4554353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シールダー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5114480" y="3438241"/>
            <a:ext cx="1968931" cy="8822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プレイヤーが近づくと矢を撃ってくるぞ！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>
              <a:lnSpc>
                <a:spcPts val="400"/>
              </a:lnSpc>
            </a:pP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撃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ってきた矢は引力で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吸い取ることも</a:t>
            </a:r>
            <a:r>
              <a:rPr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!?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468951" y="3556221"/>
            <a:ext cx="20315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プレイヤーが近づくと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突進を仕掛けてくるので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気を付けよう！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4974192" y="5824518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シールドモードのときは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引力の影響を受けないので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注意が必要だ！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6258357" y="5054810"/>
            <a:ext cx="7554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シールド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モード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682151" y="1614524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敵の倒し方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5482F71-9FDA-4E6B-8F3E-BBB85F4E50F4}"/>
              </a:ext>
            </a:extLst>
          </p:cNvPr>
          <p:cNvSpPr txBox="1"/>
          <p:nvPr/>
        </p:nvSpPr>
        <p:spPr>
          <a:xfrm>
            <a:off x="5533575" y="1643199"/>
            <a:ext cx="37526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敵の種類と特徴</a:t>
            </a:r>
            <a:endParaRPr lang="en-US" altLang="ja-JP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4" name="角丸四角形 53"/>
          <p:cNvSpPr/>
          <p:nvPr/>
        </p:nvSpPr>
        <p:spPr>
          <a:xfrm>
            <a:off x="8225236" y="4830224"/>
            <a:ext cx="519024" cy="8775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95318" y="4551219"/>
            <a:ext cx="10559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ノーマル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E883AAB-0AA2-4C2F-A3C2-4D3C30C19ECB}"/>
              </a:ext>
            </a:extLst>
          </p:cNvPr>
          <p:cNvSpPr txBox="1"/>
          <p:nvPr/>
        </p:nvSpPr>
        <p:spPr>
          <a:xfrm>
            <a:off x="7328662" y="5810836"/>
            <a:ext cx="231217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プレイヤーが近づいても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何</a:t>
            </a:r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もしないが</a:t>
            </a:r>
            <a:endParaRPr lang="en-US" altLang="ja-JP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触れるとダメージが入るぞ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7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1090</Words>
  <Application>Microsoft Office PowerPoint</Application>
  <PresentationFormat>A4 210 x 297 mm</PresentationFormat>
  <Paragraphs>218</Paragraphs>
  <Slides>11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0" baseType="lpstr">
      <vt:lpstr>Calibri Light</vt:lpstr>
      <vt:lpstr>Calibri</vt:lpstr>
      <vt:lpstr>HGP創英角ﾎﾟｯﾌﾟ体</vt:lpstr>
      <vt:lpstr>游ゴシック Light</vt:lpstr>
      <vt:lpstr>Arial</vt:lpstr>
      <vt:lpstr>UD デジタル 教科書体 NK-B</vt:lpstr>
      <vt:lpstr>游ゴシック</vt:lpstr>
      <vt:lpstr>GLT-ごぬんねObsolete</vt:lpstr>
      <vt:lpstr>Office テーマ</vt:lpstr>
      <vt:lpstr>PowerPoint プレゼンテーション</vt:lpstr>
      <vt:lpstr>PowerPoint プレゼンテーション</vt:lpstr>
      <vt:lpstr>PowerPoint プレゼンテーション</vt:lpstr>
      <vt:lpstr>様々なギミック</vt:lpstr>
      <vt:lpstr>PowerPoint プレゼンテーション</vt:lpstr>
      <vt:lpstr>重力を利用すると…</vt:lpstr>
      <vt:lpstr>重力を利用すると…</vt:lpstr>
      <vt:lpstr>PowerPoint プレゼンテーション</vt:lpstr>
      <vt:lpstr>引力を使って効率よく敵を倒せ！</vt:lpstr>
      <vt:lpstr>PowerPoint プレゼンテーション</vt:lpstr>
      <vt:lpstr>引力を使って効率よく敵を倒せ！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konata016</dc:creator>
  <cp:lastModifiedBy>konata016</cp:lastModifiedBy>
  <cp:revision>119</cp:revision>
  <dcterms:created xsi:type="dcterms:W3CDTF">2018-12-24T07:09:48Z</dcterms:created>
  <dcterms:modified xsi:type="dcterms:W3CDTF">2019-07-18T12:20:25Z</dcterms:modified>
</cp:coreProperties>
</file>